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390" r:id="rId2"/>
    <p:sldId id="257" r:id="rId3"/>
    <p:sldId id="259" r:id="rId4"/>
    <p:sldId id="263" r:id="rId5"/>
    <p:sldId id="260" r:id="rId6"/>
    <p:sldId id="262" r:id="rId7"/>
    <p:sldId id="270" r:id="rId8"/>
    <p:sldId id="268" r:id="rId9"/>
    <p:sldId id="344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14" autoAdjust="0"/>
  </p:normalViewPr>
  <p:slideViewPr>
    <p:cSldViewPr snapToGrid="0">
      <p:cViewPr varScale="1">
        <p:scale>
          <a:sx n="53" d="100"/>
          <a:sy n="53" d="100"/>
        </p:scale>
        <p:origin x="3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ovo" userId="9e16e280041ec765" providerId="LiveId" clId="{357A7D87-B2FB-4101-AE20-712E4A0AE167}"/>
    <pc:docChg chg="custSel addSld delSld modSld sldOrd modMainMaster">
      <pc:chgData name="lenovo" userId="9e16e280041ec765" providerId="LiveId" clId="{357A7D87-B2FB-4101-AE20-712E4A0AE167}" dt="2022-07-29T15:50:24.381" v="1776"/>
      <pc:docMkLst>
        <pc:docMk/>
      </pc:docMkLst>
      <pc:sldChg chg="modSp new mod modTransition setBg">
        <pc:chgData name="lenovo" userId="9e16e280041ec765" providerId="LiveId" clId="{357A7D87-B2FB-4101-AE20-712E4A0AE167}" dt="2022-07-29T15:50:24.381" v="1776"/>
        <pc:sldMkLst>
          <pc:docMk/>
          <pc:sldMk cId="2419515372" sldId="256"/>
        </pc:sldMkLst>
        <pc:spChg chg="mod">
          <ac:chgData name="lenovo" userId="9e16e280041ec765" providerId="LiveId" clId="{357A7D87-B2FB-4101-AE20-712E4A0AE167}" dt="2022-07-29T11:13:53.065" v="1030" actId="1076"/>
          <ac:spMkLst>
            <pc:docMk/>
            <pc:sldMk cId="2419515372" sldId="256"/>
            <ac:spMk id="2" creationId="{D41B94CA-E99F-E6FD-4585-02342ED4B8CE}"/>
          </ac:spMkLst>
        </pc:spChg>
        <pc:spChg chg="mod">
          <ac:chgData name="lenovo" userId="9e16e280041ec765" providerId="LiveId" clId="{357A7D87-B2FB-4101-AE20-712E4A0AE167}" dt="2022-07-29T15:35:50.893" v="1483" actId="20577"/>
          <ac:spMkLst>
            <pc:docMk/>
            <pc:sldMk cId="2419515372" sldId="256"/>
            <ac:spMk id="3" creationId="{2541F41A-4BCE-4B9D-B0EE-3CA6FB00E517}"/>
          </ac:spMkLst>
        </pc:spChg>
      </pc:sldChg>
      <pc:sldChg chg="addSp delSp modSp new mod modTransition">
        <pc:chgData name="lenovo" userId="9e16e280041ec765" providerId="LiveId" clId="{357A7D87-B2FB-4101-AE20-712E4A0AE167}" dt="2022-07-29T15:39:29.185" v="1494"/>
        <pc:sldMkLst>
          <pc:docMk/>
          <pc:sldMk cId="3136386118" sldId="257"/>
        </pc:sldMkLst>
        <pc:spChg chg="mod">
          <ac:chgData name="lenovo" userId="9e16e280041ec765" providerId="LiveId" clId="{357A7D87-B2FB-4101-AE20-712E4A0AE167}" dt="2022-07-29T15:28:45.925" v="1192" actId="20577"/>
          <ac:spMkLst>
            <pc:docMk/>
            <pc:sldMk cId="3136386118" sldId="257"/>
            <ac:spMk id="2" creationId="{64C2FA9D-5087-4330-F479-3EDF0A706EE1}"/>
          </ac:spMkLst>
        </pc:spChg>
        <pc:spChg chg="del">
          <ac:chgData name="lenovo" userId="9e16e280041ec765" providerId="LiveId" clId="{357A7D87-B2FB-4101-AE20-712E4A0AE167}" dt="2022-07-29T09:01:45.831" v="404" actId="931"/>
          <ac:spMkLst>
            <pc:docMk/>
            <pc:sldMk cId="3136386118" sldId="257"/>
            <ac:spMk id="3" creationId="{D05DCABA-C8A2-EC19-5CFA-F45A9B9EA87F}"/>
          </ac:spMkLst>
        </pc:spChg>
        <pc:picChg chg="add mod">
          <ac:chgData name="lenovo" userId="9e16e280041ec765" providerId="LiveId" clId="{357A7D87-B2FB-4101-AE20-712E4A0AE167}" dt="2022-07-29T09:30:17.992" v="504" actId="1076"/>
          <ac:picMkLst>
            <pc:docMk/>
            <pc:sldMk cId="3136386118" sldId="257"/>
            <ac:picMk id="5" creationId="{D3634DBD-7F24-D871-3328-B1A312FBC5A3}"/>
          </ac:picMkLst>
        </pc:picChg>
        <pc:picChg chg="add del mod">
          <ac:chgData name="lenovo" userId="9e16e280041ec765" providerId="LiveId" clId="{357A7D87-B2FB-4101-AE20-712E4A0AE167}" dt="2022-07-29T09:07:55.086" v="415" actId="478"/>
          <ac:picMkLst>
            <pc:docMk/>
            <pc:sldMk cId="3136386118" sldId="257"/>
            <ac:picMk id="7" creationId="{5DA7B850-2A7B-782F-8209-2C57329017AC}"/>
          </ac:picMkLst>
        </pc:picChg>
        <pc:picChg chg="add del mod">
          <ac:chgData name="lenovo" userId="9e16e280041ec765" providerId="LiveId" clId="{357A7D87-B2FB-4101-AE20-712E4A0AE167}" dt="2022-07-29T09:08:23.428" v="419" actId="478"/>
          <ac:picMkLst>
            <pc:docMk/>
            <pc:sldMk cId="3136386118" sldId="257"/>
            <ac:picMk id="9" creationId="{F07284E0-C051-36E1-D5C5-AE9C10F3C05E}"/>
          </ac:picMkLst>
        </pc:picChg>
        <pc:picChg chg="add del mod">
          <ac:chgData name="lenovo" userId="9e16e280041ec765" providerId="LiveId" clId="{357A7D87-B2FB-4101-AE20-712E4A0AE167}" dt="2022-07-29T09:08:21.085" v="418" actId="478"/>
          <ac:picMkLst>
            <pc:docMk/>
            <pc:sldMk cId="3136386118" sldId="257"/>
            <ac:picMk id="11" creationId="{C37798CB-63AB-9808-68F0-E74E1D4BC5BF}"/>
          </ac:picMkLst>
        </pc:picChg>
        <pc:picChg chg="add mod">
          <ac:chgData name="lenovo" userId="9e16e280041ec765" providerId="LiveId" clId="{357A7D87-B2FB-4101-AE20-712E4A0AE167}" dt="2022-07-29T09:30:23.528" v="505" actId="14100"/>
          <ac:picMkLst>
            <pc:docMk/>
            <pc:sldMk cId="3136386118" sldId="257"/>
            <ac:picMk id="13" creationId="{DD132E9E-3781-8FDB-BE45-1868F807DE75}"/>
          </ac:picMkLst>
        </pc:picChg>
      </pc:sldChg>
      <pc:sldChg chg="addSp delSp modSp new del mod">
        <pc:chgData name="lenovo" userId="9e16e280041ec765" providerId="LiveId" clId="{357A7D87-B2FB-4101-AE20-712E4A0AE167}" dt="2022-07-29T09:12:10.099" v="453" actId="47"/>
        <pc:sldMkLst>
          <pc:docMk/>
          <pc:sldMk cId="2045802843" sldId="258"/>
        </pc:sldMkLst>
        <pc:spChg chg="mod">
          <ac:chgData name="lenovo" userId="9e16e280041ec765" providerId="LiveId" clId="{357A7D87-B2FB-4101-AE20-712E4A0AE167}" dt="2022-07-29T09:12:04.576" v="451" actId="21"/>
          <ac:spMkLst>
            <pc:docMk/>
            <pc:sldMk cId="2045802843" sldId="258"/>
            <ac:spMk id="2" creationId="{754CFB77-D8E6-46DC-9841-C4C5C735C54D}"/>
          </ac:spMkLst>
        </pc:spChg>
        <pc:spChg chg="del">
          <ac:chgData name="lenovo" userId="9e16e280041ec765" providerId="LiveId" clId="{357A7D87-B2FB-4101-AE20-712E4A0AE167}" dt="2022-07-29T09:09:08.553" v="425" actId="931"/>
          <ac:spMkLst>
            <pc:docMk/>
            <pc:sldMk cId="2045802843" sldId="258"/>
            <ac:spMk id="3" creationId="{A4856F3A-657E-7029-974B-A707F707E27C}"/>
          </ac:spMkLst>
        </pc:spChg>
        <pc:spChg chg="add del mod">
          <ac:chgData name="lenovo" userId="9e16e280041ec765" providerId="LiveId" clId="{357A7D87-B2FB-4101-AE20-712E4A0AE167}" dt="2022-07-29T09:10:35.226" v="434" actId="931"/>
          <ac:spMkLst>
            <pc:docMk/>
            <pc:sldMk cId="2045802843" sldId="258"/>
            <ac:spMk id="9" creationId="{BB4C85E5-6D55-2C9B-FF1D-5488CA640E8E}"/>
          </ac:spMkLst>
        </pc:spChg>
        <pc:picChg chg="add del mod">
          <ac:chgData name="lenovo" userId="9e16e280041ec765" providerId="LiveId" clId="{357A7D87-B2FB-4101-AE20-712E4A0AE167}" dt="2022-07-29T09:09:52.626" v="433" actId="478"/>
          <ac:picMkLst>
            <pc:docMk/>
            <pc:sldMk cId="2045802843" sldId="258"/>
            <ac:picMk id="5" creationId="{C772C7FB-D4EC-702C-1014-F5B92D95E1F2}"/>
          </ac:picMkLst>
        </pc:picChg>
        <pc:picChg chg="add del mod">
          <ac:chgData name="lenovo" userId="9e16e280041ec765" providerId="LiveId" clId="{357A7D87-B2FB-4101-AE20-712E4A0AE167}" dt="2022-07-29T09:09:49.345" v="432" actId="478"/>
          <ac:picMkLst>
            <pc:docMk/>
            <pc:sldMk cId="2045802843" sldId="258"/>
            <ac:picMk id="7" creationId="{B322BFC3-36B1-C957-C4EB-DE8DD40D0940}"/>
          </ac:picMkLst>
        </pc:picChg>
        <pc:picChg chg="add mod">
          <ac:chgData name="lenovo" userId="9e16e280041ec765" providerId="LiveId" clId="{357A7D87-B2FB-4101-AE20-712E4A0AE167}" dt="2022-07-29T09:10:45.184" v="438" actId="14100"/>
          <ac:picMkLst>
            <pc:docMk/>
            <pc:sldMk cId="2045802843" sldId="258"/>
            <ac:picMk id="11" creationId="{44E9E96D-DFDF-DED0-C8BE-0F59FB7A34C7}"/>
          </ac:picMkLst>
        </pc:picChg>
      </pc:sldChg>
      <pc:sldChg chg="addSp delSp modSp new mod ord modTransition modClrScheme chgLayout">
        <pc:chgData name="lenovo" userId="9e16e280041ec765" providerId="LiveId" clId="{357A7D87-B2FB-4101-AE20-712E4A0AE167}" dt="2022-07-29T15:39:29.185" v="1494"/>
        <pc:sldMkLst>
          <pc:docMk/>
          <pc:sldMk cId="3419204014" sldId="259"/>
        </pc:sldMkLst>
        <pc:spChg chg="mod ord">
          <ac:chgData name="lenovo" userId="9e16e280041ec765" providerId="LiveId" clId="{357A7D87-B2FB-4101-AE20-712E4A0AE167}" dt="2022-07-29T09:20:31.135" v="471" actId="700"/>
          <ac:spMkLst>
            <pc:docMk/>
            <pc:sldMk cId="3419204014" sldId="259"/>
            <ac:spMk id="2" creationId="{1FDC9319-921C-1DB6-C747-144BA2020F5B}"/>
          </ac:spMkLst>
        </pc:spChg>
        <pc:spChg chg="del">
          <ac:chgData name="lenovo" userId="9e16e280041ec765" providerId="LiveId" clId="{357A7D87-B2FB-4101-AE20-712E4A0AE167}" dt="2022-07-29T09:13:07.207" v="454" actId="931"/>
          <ac:spMkLst>
            <pc:docMk/>
            <pc:sldMk cId="3419204014" sldId="259"/>
            <ac:spMk id="3" creationId="{048FD43B-FE96-C7E7-8A77-5F604C8F1110}"/>
          </ac:spMkLst>
        </pc:spChg>
        <pc:spChg chg="add mod ord">
          <ac:chgData name="lenovo" userId="9e16e280041ec765" providerId="LiveId" clId="{357A7D87-B2FB-4101-AE20-712E4A0AE167}" dt="2022-07-29T15:36:34.639" v="1490" actId="113"/>
          <ac:spMkLst>
            <pc:docMk/>
            <pc:sldMk cId="3419204014" sldId="259"/>
            <ac:spMk id="6" creationId="{3FC2A4FA-0790-C2ED-1E96-985652EA0664}"/>
          </ac:spMkLst>
        </pc:spChg>
        <pc:picChg chg="add mod ord">
          <ac:chgData name="lenovo" userId="9e16e280041ec765" providerId="LiveId" clId="{357A7D87-B2FB-4101-AE20-712E4A0AE167}" dt="2022-07-29T11:14:38.227" v="1036" actId="14100"/>
          <ac:picMkLst>
            <pc:docMk/>
            <pc:sldMk cId="3419204014" sldId="259"/>
            <ac:picMk id="5" creationId="{CAE56BEF-E6D0-4AC8-D8C2-277212B6D27C}"/>
          </ac:picMkLst>
        </pc:picChg>
        <pc:picChg chg="add mod">
          <ac:chgData name="lenovo" userId="9e16e280041ec765" providerId="LiveId" clId="{357A7D87-B2FB-4101-AE20-712E4A0AE167}" dt="2022-07-29T11:14:43.646" v="1037" actId="14100"/>
          <ac:picMkLst>
            <pc:docMk/>
            <pc:sldMk cId="3419204014" sldId="259"/>
            <ac:picMk id="8" creationId="{D42A3F75-B824-CC31-2334-EC20DD54F085}"/>
          </ac:picMkLst>
        </pc:picChg>
        <pc:picChg chg="add del mod">
          <ac:chgData name="lenovo" userId="9e16e280041ec765" providerId="LiveId" clId="{357A7D87-B2FB-4101-AE20-712E4A0AE167}" dt="2022-07-29T09:30:45.614" v="509" actId="478"/>
          <ac:picMkLst>
            <pc:docMk/>
            <pc:sldMk cId="3419204014" sldId="259"/>
            <ac:picMk id="9" creationId="{D9DF015A-2714-3FFC-86DA-FA4E3691CCC6}"/>
          </ac:picMkLst>
        </pc:picChg>
      </pc:sldChg>
      <pc:sldChg chg="addSp delSp modSp new mod ord modTransition">
        <pc:chgData name="lenovo" userId="9e16e280041ec765" providerId="LiveId" clId="{357A7D87-B2FB-4101-AE20-712E4A0AE167}" dt="2022-07-29T15:39:29.185" v="1494"/>
        <pc:sldMkLst>
          <pc:docMk/>
          <pc:sldMk cId="503428955" sldId="260"/>
        </pc:sldMkLst>
        <pc:spChg chg="mod">
          <ac:chgData name="lenovo" userId="9e16e280041ec765" providerId="LiveId" clId="{357A7D87-B2FB-4101-AE20-712E4A0AE167}" dt="2022-07-29T08:11:43.587" v="270" actId="20577"/>
          <ac:spMkLst>
            <pc:docMk/>
            <pc:sldMk cId="503428955" sldId="260"/>
            <ac:spMk id="2" creationId="{C2501865-125D-25B0-C846-AF6BFB39BE51}"/>
          </ac:spMkLst>
        </pc:spChg>
        <pc:spChg chg="del">
          <ac:chgData name="lenovo" userId="9e16e280041ec765" providerId="LiveId" clId="{357A7D87-B2FB-4101-AE20-712E4A0AE167}" dt="2022-07-29T09:45:34.259" v="510" actId="22"/>
          <ac:spMkLst>
            <pc:docMk/>
            <pc:sldMk cId="503428955" sldId="260"/>
            <ac:spMk id="3" creationId="{B93C9617-F84C-B212-CA5B-2ABF9488163E}"/>
          </ac:spMkLst>
        </pc:spChg>
        <pc:picChg chg="add mod ord modCrop">
          <ac:chgData name="lenovo" userId="9e16e280041ec765" providerId="LiveId" clId="{357A7D87-B2FB-4101-AE20-712E4A0AE167}" dt="2022-07-29T09:46:57.483" v="522" actId="14100"/>
          <ac:picMkLst>
            <pc:docMk/>
            <pc:sldMk cId="503428955" sldId="260"/>
            <ac:picMk id="5" creationId="{A83F8A13-F98A-416B-AE1E-6A19CA99FE9A}"/>
          </ac:picMkLst>
        </pc:picChg>
        <pc:picChg chg="add mod">
          <ac:chgData name="lenovo" userId="9e16e280041ec765" providerId="LiveId" clId="{357A7D87-B2FB-4101-AE20-712E4A0AE167}" dt="2022-07-29T09:46:54.242" v="521" actId="14100"/>
          <ac:picMkLst>
            <pc:docMk/>
            <pc:sldMk cId="503428955" sldId="260"/>
            <ac:picMk id="7" creationId="{9759CC3C-320E-3EFD-EDAE-4970A4A6C787}"/>
          </ac:picMkLst>
        </pc:picChg>
      </pc:sldChg>
      <pc:sldChg chg="addSp delSp modSp new del mod">
        <pc:chgData name="lenovo" userId="9e16e280041ec765" providerId="LiveId" clId="{357A7D87-B2FB-4101-AE20-712E4A0AE167}" dt="2022-07-29T08:17:46.908" v="403" actId="47"/>
        <pc:sldMkLst>
          <pc:docMk/>
          <pc:sldMk cId="1893440143" sldId="261"/>
        </pc:sldMkLst>
        <pc:spChg chg="mod">
          <ac:chgData name="lenovo" userId="9e16e280041ec765" providerId="LiveId" clId="{357A7D87-B2FB-4101-AE20-712E4A0AE167}" dt="2022-07-29T08:12:12.162" v="321" actId="20577"/>
          <ac:spMkLst>
            <pc:docMk/>
            <pc:sldMk cId="1893440143" sldId="261"/>
            <ac:spMk id="2" creationId="{91A9DA08-3B4E-03DB-DBC8-9740AC4C474B}"/>
          </ac:spMkLst>
        </pc:spChg>
        <pc:spChg chg="del">
          <ac:chgData name="lenovo" userId="9e16e280041ec765" providerId="LiveId" clId="{357A7D87-B2FB-4101-AE20-712E4A0AE167}" dt="2022-07-29T08:14:39.831" v="398"/>
          <ac:spMkLst>
            <pc:docMk/>
            <pc:sldMk cId="1893440143" sldId="261"/>
            <ac:spMk id="3" creationId="{9CFB5552-3AB3-F294-EE67-39F7EF024A78}"/>
          </ac:spMkLst>
        </pc:spChg>
        <pc:picChg chg="add mod">
          <ac:chgData name="lenovo" userId="9e16e280041ec765" providerId="LiveId" clId="{357A7D87-B2FB-4101-AE20-712E4A0AE167}" dt="2022-07-29T08:14:45.205" v="400" actId="14100"/>
          <ac:picMkLst>
            <pc:docMk/>
            <pc:sldMk cId="1893440143" sldId="261"/>
            <ac:picMk id="4" creationId="{27BA26D1-C572-B484-B220-BE5082F6EE0A}"/>
          </ac:picMkLst>
        </pc:picChg>
      </pc:sldChg>
      <pc:sldChg chg="addSp delSp modSp new mod modTransition">
        <pc:chgData name="lenovo" userId="9e16e280041ec765" providerId="LiveId" clId="{357A7D87-B2FB-4101-AE20-712E4A0AE167}" dt="2022-07-29T15:39:29.185" v="1494"/>
        <pc:sldMkLst>
          <pc:docMk/>
          <pc:sldMk cId="2989896896" sldId="262"/>
        </pc:sldMkLst>
        <pc:spChg chg="mod">
          <ac:chgData name="lenovo" userId="9e16e280041ec765" providerId="LiveId" clId="{357A7D87-B2FB-4101-AE20-712E4A0AE167}" dt="2022-07-29T10:23:51.150" v="759" actId="20577"/>
          <ac:spMkLst>
            <pc:docMk/>
            <pc:sldMk cId="2989896896" sldId="262"/>
            <ac:spMk id="2" creationId="{13D7CD18-92EF-8014-9411-EE553609C2CE}"/>
          </ac:spMkLst>
        </pc:spChg>
        <pc:spChg chg="del">
          <ac:chgData name="lenovo" userId="9e16e280041ec765" providerId="LiveId" clId="{357A7D87-B2FB-4101-AE20-712E4A0AE167}" dt="2022-07-29T08:15:49.334" v="401"/>
          <ac:spMkLst>
            <pc:docMk/>
            <pc:sldMk cId="2989896896" sldId="262"/>
            <ac:spMk id="3" creationId="{9D37A89B-E8F7-F95D-DBC8-FF2C8B8C1D48}"/>
          </ac:spMkLst>
        </pc:spChg>
        <pc:spChg chg="add del mod">
          <ac:chgData name="lenovo" userId="9e16e280041ec765" providerId="LiveId" clId="{357A7D87-B2FB-4101-AE20-712E4A0AE167}" dt="2022-07-29T10:22:38.813" v="666" actId="931"/>
          <ac:spMkLst>
            <pc:docMk/>
            <pc:sldMk cId="2989896896" sldId="262"/>
            <ac:spMk id="6" creationId="{2FAFBD84-3BB7-0714-7E95-1DE7CCCE2FD6}"/>
          </ac:spMkLst>
        </pc:spChg>
        <pc:picChg chg="add del mod">
          <ac:chgData name="lenovo" userId="9e16e280041ec765" providerId="LiveId" clId="{357A7D87-B2FB-4101-AE20-712E4A0AE167}" dt="2022-07-29T08:17:44.180" v="402" actId="478"/>
          <ac:picMkLst>
            <pc:docMk/>
            <pc:sldMk cId="2989896896" sldId="262"/>
            <ac:picMk id="4" creationId="{36659C2B-42EE-E2A5-3BD0-C6FAB7459EB0}"/>
          </ac:picMkLst>
        </pc:picChg>
        <pc:picChg chg="add mod">
          <ac:chgData name="lenovo" userId="9e16e280041ec765" providerId="LiveId" clId="{357A7D87-B2FB-4101-AE20-712E4A0AE167}" dt="2022-07-29T11:10:04.502" v="933" actId="14100"/>
          <ac:picMkLst>
            <pc:docMk/>
            <pc:sldMk cId="2989896896" sldId="262"/>
            <ac:picMk id="8" creationId="{574A74B2-83EB-39B7-0FDE-511E74F4305A}"/>
          </ac:picMkLst>
        </pc:picChg>
        <pc:picChg chg="add del mod">
          <ac:chgData name="lenovo" userId="9e16e280041ec765" providerId="LiveId" clId="{357A7D87-B2FB-4101-AE20-712E4A0AE167}" dt="2022-07-29T11:06:45.182" v="902" actId="478"/>
          <ac:picMkLst>
            <pc:docMk/>
            <pc:sldMk cId="2989896896" sldId="262"/>
            <ac:picMk id="10" creationId="{5D0644BF-F2D8-E26A-A4EB-B5DC1920C8C6}"/>
          </ac:picMkLst>
        </pc:picChg>
        <pc:picChg chg="add mod">
          <ac:chgData name="lenovo" userId="9e16e280041ec765" providerId="LiveId" clId="{357A7D87-B2FB-4101-AE20-712E4A0AE167}" dt="2022-07-29T11:10:08.326" v="934" actId="14100"/>
          <ac:picMkLst>
            <pc:docMk/>
            <pc:sldMk cId="2989896896" sldId="262"/>
            <ac:picMk id="12" creationId="{DAE84FE2-F953-44E2-6373-8458050928E2}"/>
          </ac:picMkLst>
        </pc:picChg>
      </pc:sldChg>
      <pc:sldChg chg="addSp delSp modSp new mod ord modTransition modAnim">
        <pc:chgData name="lenovo" userId="9e16e280041ec765" providerId="LiveId" clId="{357A7D87-B2FB-4101-AE20-712E4A0AE167}" dt="2022-07-29T15:39:29.185" v="1494"/>
        <pc:sldMkLst>
          <pc:docMk/>
          <pc:sldMk cId="3579887485" sldId="263"/>
        </pc:sldMkLst>
        <pc:spChg chg="mod">
          <ac:chgData name="lenovo" userId="9e16e280041ec765" providerId="LiveId" clId="{357A7D87-B2FB-4101-AE20-712E4A0AE167}" dt="2022-07-29T08:13:33.681" v="397" actId="20577"/>
          <ac:spMkLst>
            <pc:docMk/>
            <pc:sldMk cId="3579887485" sldId="263"/>
            <ac:spMk id="2" creationId="{7B126277-0285-F4DC-C23E-B701338B785F}"/>
          </ac:spMkLst>
        </pc:spChg>
        <pc:spChg chg="del">
          <ac:chgData name="lenovo" userId="9e16e280041ec765" providerId="LiveId" clId="{357A7D87-B2FB-4101-AE20-712E4A0AE167}" dt="2022-07-29T09:14:10.463" v="464" actId="931"/>
          <ac:spMkLst>
            <pc:docMk/>
            <pc:sldMk cId="3579887485" sldId="263"/>
            <ac:spMk id="3" creationId="{17D06ACE-29A2-F94F-5B5B-306CA8C84586}"/>
          </ac:spMkLst>
        </pc:spChg>
        <pc:spChg chg="add del mod">
          <ac:chgData name="lenovo" userId="9e16e280041ec765" providerId="LiveId" clId="{357A7D87-B2FB-4101-AE20-712E4A0AE167}" dt="2022-07-29T09:28:31.869" v="501" actId="478"/>
          <ac:spMkLst>
            <pc:docMk/>
            <pc:sldMk cId="3579887485" sldId="263"/>
            <ac:spMk id="8" creationId="{BE6F7915-99CC-6692-CFA7-3B2ED79AA100}"/>
          </ac:spMkLst>
        </pc:spChg>
        <pc:picChg chg="add del mod">
          <ac:chgData name="lenovo" userId="9e16e280041ec765" providerId="LiveId" clId="{357A7D87-B2FB-4101-AE20-712E4A0AE167}" dt="2022-07-29T09:28:26.786" v="499" actId="478"/>
          <ac:picMkLst>
            <pc:docMk/>
            <pc:sldMk cId="3579887485" sldId="263"/>
            <ac:picMk id="5" creationId="{FAC974FB-EDDB-9C3A-4D4E-E0F349E708AB}"/>
          </ac:picMkLst>
        </pc:picChg>
        <pc:picChg chg="add mod">
          <ac:chgData name="lenovo" userId="9e16e280041ec765" providerId="LiveId" clId="{357A7D87-B2FB-4101-AE20-712E4A0AE167}" dt="2022-07-29T11:05:04.194" v="892" actId="14100"/>
          <ac:picMkLst>
            <pc:docMk/>
            <pc:sldMk cId="3579887485" sldId="263"/>
            <ac:picMk id="6" creationId="{250BBDE4-FB8E-1B40-8293-580BEC1F4983}"/>
          </ac:picMkLst>
        </pc:picChg>
        <pc:picChg chg="add del mod">
          <ac:chgData name="lenovo" userId="9e16e280041ec765" providerId="LiveId" clId="{357A7D87-B2FB-4101-AE20-712E4A0AE167}" dt="2022-07-29T09:54:45.802" v="572" actId="478"/>
          <ac:picMkLst>
            <pc:docMk/>
            <pc:sldMk cId="3579887485" sldId="263"/>
            <ac:picMk id="10" creationId="{896385A4-2535-B7CE-0DD5-9B01474DB4C6}"/>
          </ac:picMkLst>
        </pc:picChg>
        <pc:picChg chg="add del mod">
          <ac:chgData name="lenovo" userId="9e16e280041ec765" providerId="LiveId" clId="{357A7D87-B2FB-4101-AE20-712E4A0AE167}" dt="2022-07-29T11:04:37.503" v="885" actId="478"/>
          <ac:picMkLst>
            <pc:docMk/>
            <pc:sldMk cId="3579887485" sldId="263"/>
            <ac:picMk id="12" creationId="{20117D75-C3ED-ABDC-6D85-63F7CB47DBFA}"/>
          </ac:picMkLst>
        </pc:picChg>
        <pc:picChg chg="add mod">
          <ac:chgData name="lenovo" userId="9e16e280041ec765" providerId="LiveId" clId="{357A7D87-B2FB-4101-AE20-712E4A0AE167}" dt="2022-07-29T11:05:01.474" v="890" actId="14100"/>
          <ac:picMkLst>
            <pc:docMk/>
            <pc:sldMk cId="3579887485" sldId="263"/>
            <ac:picMk id="14" creationId="{DD34048B-CBD3-8116-4A36-678EE14F653C}"/>
          </ac:picMkLst>
        </pc:picChg>
      </pc:sldChg>
      <pc:sldChg chg="addSp delSp modSp new mod modTransition">
        <pc:chgData name="lenovo" userId="9e16e280041ec765" providerId="LiveId" clId="{357A7D87-B2FB-4101-AE20-712E4A0AE167}" dt="2022-07-29T15:39:29.185" v="1494"/>
        <pc:sldMkLst>
          <pc:docMk/>
          <pc:sldMk cId="2012690158" sldId="264"/>
        </pc:sldMkLst>
        <pc:spChg chg="mod">
          <ac:chgData name="lenovo" userId="9e16e280041ec765" providerId="LiveId" clId="{357A7D87-B2FB-4101-AE20-712E4A0AE167}" dt="2022-07-29T09:12:08.081" v="452"/>
          <ac:spMkLst>
            <pc:docMk/>
            <pc:sldMk cId="2012690158" sldId="264"/>
            <ac:spMk id="2" creationId="{84060A0B-2C4C-60EB-BA8F-0B6E560C3A3C}"/>
          </ac:spMkLst>
        </pc:spChg>
        <pc:spChg chg="del">
          <ac:chgData name="lenovo" userId="9e16e280041ec765" providerId="LiveId" clId="{357A7D87-B2FB-4101-AE20-712E4A0AE167}" dt="2022-07-29T09:10:58.988" v="439" actId="931"/>
          <ac:spMkLst>
            <pc:docMk/>
            <pc:sldMk cId="2012690158" sldId="264"/>
            <ac:spMk id="3" creationId="{EF90F856-55EA-E7D2-92F0-3DEEB9BC4C72}"/>
          </ac:spMkLst>
        </pc:spChg>
        <pc:picChg chg="del">
          <ac:chgData name="lenovo" userId="9e16e280041ec765" providerId="LiveId" clId="{357A7D87-B2FB-4101-AE20-712E4A0AE167}" dt="2022-07-29T15:23:04.400" v="1038"/>
          <ac:picMkLst>
            <pc:docMk/>
            <pc:sldMk cId="2012690158" sldId="264"/>
            <ac:picMk id="3" creationId="{581F9227-A369-A2B2-ACD0-5DBD100740CC}"/>
          </ac:picMkLst>
        </pc:picChg>
        <pc:picChg chg="del">
          <ac:chgData name="lenovo" userId="9e16e280041ec765" providerId="LiveId" clId="{357A7D87-B2FB-4101-AE20-712E4A0AE167}" dt="2022-07-29T15:23:09.325" v="1039"/>
          <ac:picMkLst>
            <pc:docMk/>
            <pc:sldMk cId="2012690158" sldId="264"/>
            <ac:picMk id="4" creationId="{D81C55D9-21A9-D4D1-DAB5-92880276A228}"/>
          </ac:picMkLst>
        </pc:picChg>
        <pc:picChg chg="add mod">
          <ac:chgData name="lenovo" userId="9e16e280041ec765" providerId="LiveId" clId="{357A7D87-B2FB-4101-AE20-712E4A0AE167}" dt="2022-07-29T11:04:13.651" v="882" actId="14100"/>
          <ac:picMkLst>
            <pc:docMk/>
            <pc:sldMk cId="2012690158" sldId="264"/>
            <ac:picMk id="5" creationId="{C018FF51-C696-C2A2-201E-563A8C24F52B}"/>
          </ac:picMkLst>
        </pc:picChg>
        <pc:picChg chg="add del mod">
          <ac:chgData name="lenovo" userId="9e16e280041ec765" providerId="LiveId" clId="{357A7D87-B2FB-4101-AE20-712E4A0AE167}" dt="2022-07-29T09:13:54.818" v="462" actId="21"/>
          <ac:picMkLst>
            <pc:docMk/>
            <pc:sldMk cId="2012690158" sldId="264"/>
            <ac:picMk id="7" creationId="{E2E8556A-DAB6-10DD-B8A4-41FC27B87278}"/>
          </ac:picMkLst>
        </pc:picChg>
        <pc:picChg chg="add mod">
          <ac:chgData name="lenovo" userId="9e16e280041ec765" providerId="LiveId" clId="{357A7D87-B2FB-4101-AE20-712E4A0AE167}" dt="2022-07-29T11:04:26.936" v="884" actId="14100"/>
          <ac:picMkLst>
            <pc:docMk/>
            <pc:sldMk cId="2012690158" sldId="264"/>
            <ac:picMk id="9" creationId="{1753CF6B-D574-1222-5F88-568480AC5378}"/>
          </ac:picMkLst>
        </pc:picChg>
        <pc:picChg chg="add del mod">
          <ac:chgData name="lenovo" userId="9e16e280041ec765" providerId="LiveId" clId="{357A7D87-B2FB-4101-AE20-712E4A0AE167}" dt="2022-07-29T11:01:59.344" v="860" actId="478"/>
          <ac:picMkLst>
            <pc:docMk/>
            <pc:sldMk cId="2012690158" sldId="264"/>
            <ac:picMk id="11" creationId="{DB298BE7-72D1-2427-2EF1-CFF42ED52358}"/>
          </ac:picMkLst>
        </pc:picChg>
        <pc:picChg chg="add del mod">
          <ac:chgData name="lenovo" userId="9e16e280041ec765" providerId="LiveId" clId="{357A7D87-B2FB-4101-AE20-712E4A0AE167}" dt="2022-07-29T11:02:39.309" v="865" actId="478"/>
          <ac:picMkLst>
            <pc:docMk/>
            <pc:sldMk cId="2012690158" sldId="264"/>
            <ac:picMk id="13" creationId="{912FEC1B-215A-AAB8-D515-8286F5BD7F4E}"/>
          </ac:picMkLst>
        </pc:picChg>
        <pc:picChg chg="add mod">
          <ac:chgData name="lenovo" userId="9e16e280041ec765" providerId="LiveId" clId="{357A7D87-B2FB-4101-AE20-712E4A0AE167}" dt="2022-07-29T11:03:51.797" v="876" actId="14100"/>
          <ac:picMkLst>
            <pc:docMk/>
            <pc:sldMk cId="2012690158" sldId="264"/>
            <ac:picMk id="15" creationId="{8D4D13AE-C03F-36DA-670B-E3FB4941BD92}"/>
          </ac:picMkLst>
        </pc:picChg>
      </pc:sldChg>
      <pc:sldChg chg="addSp delSp modSp new mod ord modTransition setBg">
        <pc:chgData name="lenovo" userId="9e16e280041ec765" providerId="LiveId" clId="{357A7D87-B2FB-4101-AE20-712E4A0AE167}" dt="2022-07-29T15:39:29.185" v="1494"/>
        <pc:sldMkLst>
          <pc:docMk/>
          <pc:sldMk cId="1760315799" sldId="265"/>
        </pc:sldMkLst>
        <pc:spChg chg="mod">
          <ac:chgData name="lenovo" userId="9e16e280041ec765" providerId="LiveId" clId="{357A7D87-B2FB-4101-AE20-712E4A0AE167}" dt="2022-07-29T15:26:51.904" v="1127"/>
          <ac:spMkLst>
            <pc:docMk/>
            <pc:sldMk cId="1760315799" sldId="265"/>
            <ac:spMk id="2" creationId="{396347E2-4255-3F0F-0704-F394B8FA8174}"/>
          </ac:spMkLst>
        </pc:spChg>
        <pc:spChg chg="del">
          <ac:chgData name="lenovo" userId="9e16e280041ec765" providerId="LiveId" clId="{357A7D87-B2FB-4101-AE20-712E4A0AE167}" dt="2022-07-29T09:48:31.832" v="526" actId="931"/>
          <ac:spMkLst>
            <pc:docMk/>
            <pc:sldMk cId="1760315799" sldId="265"/>
            <ac:spMk id="3" creationId="{0AEB40B6-C8B8-648F-43EA-7496F97B8447}"/>
          </ac:spMkLst>
        </pc:spChg>
        <pc:picChg chg="add mod">
          <ac:chgData name="lenovo" userId="9e16e280041ec765" providerId="LiveId" clId="{357A7D87-B2FB-4101-AE20-712E4A0AE167}" dt="2022-07-29T09:48:34.270" v="527" actId="1076"/>
          <ac:picMkLst>
            <pc:docMk/>
            <pc:sldMk cId="1760315799" sldId="265"/>
            <ac:picMk id="5" creationId="{21E59E3A-8887-D8EF-08C3-EF4C55B8A178}"/>
          </ac:picMkLst>
        </pc:picChg>
        <pc:picChg chg="add mod">
          <ac:chgData name="lenovo" userId="9e16e280041ec765" providerId="LiveId" clId="{357A7D87-B2FB-4101-AE20-712E4A0AE167}" dt="2022-07-29T15:27:07.346" v="1130" actId="14100"/>
          <ac:picMkLst>
            <pc:docMk/>
            <pc:sldMk cId="1760315799" sldId="265"/>
            <ac:picMk id="7" creationId="{D190DD77-311D-4D05-7659-1BEB5575C623}"/>
          </ac:picMkLst>
        </pc:picChg>
        <pc:picChg chg="add mod">
          <ac:chgData name="lenovo" userId="9e16e280041ec765" providerId="LiveId" clId="{357A7D87-B2FB-4101-AE20-712E4A0AE167}" dt="2022-07-29T15:27:04.818" v="1129" actId="14100"/>
          <ac:picMkLst>
            <pc:docMk/>
            <pc:sldMk cId="1760315799" sldId="265"/>
            <ac:picMk id="9" creationId="{E1A0A701-39D5-0752-228D-383DD69E919B}"/>
          </ac:picMkLst>
        </pc:picChg>
        <pc:picChg chg="add mod">
          <ac:chgData name="lenovo" userId="9e16e280041ec765" providerId="LiveId" clId="{357A7D87-B2FB-4101-AE20-712E4A0AE167}" dt="2022-07-29T15:27:12.794" v="1131" actId="14100"/>
          <ac:picMkLst>
            <pc:docMk/>
            <pc:sldMk cId="1760315799" sldId="265"/>
            <ac:picMk id="11" creationId="{A780CBC3-32E6-F1B8-DCE0-7E950C316392}"/>
          </ac:picMkLst>
        </pc:picChg>
      </pc:sldChg>
      <pc:sldChg chg="addSp delSp modSp new mod ord modTransition modAnim">
        <pc:chgData name="lenovo" userId="9e16e280041ec765" providerId="LiveId" clId="{357A7D87-B2FB-4101-AE20-712E4A0AE167}" dt="2022-07-29T15:39:29.185" v="1494"/>
        <pc:sldMkLst>
          <pc:docMk/>
          <pc:sldMk cId="600167942" sldId="266"/>
        </pc:sldMkLst>
        <pc:spChg chg="mod">
          <ac:chgData name="lenovo" userId="9e16e280041ec765" providerId="LiveId" clId="{357A7D87-B2FB-4101-AE20-712E4A0AE167}" dt="2022-07-29T09:56:41.899" v="646" actId="20577"/>
          <ac:spMkLst>
            <pc:docMk/>
            <pc:sldMk cId="600167942" sldId="266"/>
            <ac:spMk id="2" creationId="{ED344639-C472-DA3E-76CB-7BA434BFC8B6}"/>
          </ac:spMkLst>
        </pc:spChg>
        <pc:spChg chg="del">
          <ac:chgData name="lenovo" userId="9e16e280041ec765" providerId="LiveId" clId="{357A7D87-B2FB-4101-AE20-712E4A0AE167}" dt="2022-07-29T09:50:46.887" v="551" actId="931"/>
          <ac:spMkLst>
            <pc:docMk/>
            <pc:sldMk cId="600167942" sldId="266"/>
            <ac:spMk id="3" creationId="{0EEB5320-6F94-2984-9F39-DCD8E5AD3E00}"/>
          </ac:spMkLst>
        </pc:spChg>
        <pc:spChg chg="add del mod">
          <ac:chgData name="lenovo" userId="9e16e280041ec765" providerId="LiveId" clId="{357A7D87-B2FB-4101-AE20-712E4A0AE167}" dt="2022-07-29T11:06:05.011" v="894" actId="931"/>
          <ac:spMkLst>
            <pc:docMk/>
            <pc:sldMk cId="600167942" sldId="266"/>
            <ac:spMk id="8" creationId="{4D84D01A-C587-2491-3E6A-3FA3DA2DC0D8}"/>
          </ac:spMkLst>
        </pc:spChg>
        <pc:picChg chg="add del mod">
          <ac:chgData name="lenovo" userId="9e16e280041ec765" providerId="LiveId" clId="{357A7D87-B2FB-4101-AE20-712E4A0AE167}" dt="2022-07-29T11:05:16.252" v="893" actId="478"/>
          <ac:picMkLst>
            <pc:docMk/>
            <pc:sldMk cId="600167942" sldId="266"/>
            <ac:picMk id="5" creationId="{C454ABA5-3C8F-0B4C-5CF8-4A86A06F3779}"/>
          </ac:picMkLst>
        </pc:picChg>
        <pc:picChg chg="add mod">
          <ac:chgData name="lenovo" userId="9e16e280041ec765" providerId="LiveId" clId="{357A7D87-B2FB-4101-AE20-712E4A0AE167}" dt="2022-07-29T11:06:20.371" v="900" actId="14100"/>
          <ac:picMkLst>
            <pc:docMk/>
            <pc:sldMk cId="600167942" sldId="266"/>
            <ac:picMk id="6" creationId="{FAE27296-BE53-1D1C-460F-0BC6D1FC7487}"/>
          </ac:picMkLst>
        </pc:picChg>
        <pc:picChg chg="add mod">
          <ac:chgData name="lenovo" userId="9e16e280041ec765" providerId="LiveId" clId="{357A7D87-B2FB-4101-AE20-712E4A0AE167}" dt="2022-07-29T11:06:12.260" v="897" actId="14100"/>
          <ac:picMkLst>
            <pc:docMk/>
            <pc:sldMk cId="600167942" sldId="266"/>
            <ac:picMk id="10" creationId="{26B75BC8-BE48-DB89-AA28-6F6BB4FE02DA}"/>
          </ac:picMkLst>
        </pc:picChg>
      </pc:sldChg>
      <pc:sldChg chg="addSp delSp modSp new mod modTransition">
        <pc:chgData name="lenovo" userId="9e16e280041ec765" providerId="LiveId" clId="{357A7D87-B2FB-4101-AE20-712E4A0AE167}" dt="2022-07-29T15:46:55.206" v="1756" actId="478"/>
        <pc:sldMkLst>
          <pc:docMk/>
          <pc:sldMk cId="1943281133" sldId="267"/>
        </pc:sldMkLst>
        <pc:spChg chg="mod">
          <ac:chgData name="lenovo" userId="9e16e280041ec765" providerId="LiveId" clId="{357A7D87-B2FB-4101-AE20-712E4A0AE167}" dt="2022-07-29T11:10:28.039" v="984" actId="20577"/>
          <ac:spMkLst>
            <pc:docMk/>
            <pc:sldMk cId="1943281133" sldId="267"/>
            <ac:spMk id="2" creationId="{175FC386-1F7F-2EAD-6A0A-1D5BA293172D}"/>
          </ac:spMkLst>
        </pc:spChg>
        <pc:spChg chg="del">
          <ac:chgData name="lenovo" userId="9e16e280041ec765" providerId="LiveId" clId="{357A7D87-B2FB-4101-AE20-712E4A0AE167}" dt="2022-07-29T09:53:13.024" v="566" actId="931"/>
          <ac:spMkLst>
            <pc:docMk/>
            <pc:sldMk cId="1943281133" sldId="267"/>
            <ac:spMk id="3" creationId="{511022EA-0C3E-3A24-6D2D-BBB3F9AA63CF}"/>
          </ac:spMkLst>
        </pc:spChg>
        <pc:spChg chg="add del mod">
          <ac:chgData name="lenovo" userId="9e16e280041ec765" providerId="LiveId" clId="{357A7D87-B2FB-4101-AE20-712E4A0AE167}" dt="2022-07-29T09:57:57.792" v="648"/>
          <ac:spMkLst>
            <pc:docMk/>
            <pc:sldMk cId="1943281133" sldId="267"/>
            <ac:spMk id="7" creationId="{CB998665-9244-500C-F319-208265C5D2F1}"/>
          </ac:spMkLst>
        </pc:spChg>
        <pc:spChg chg="add del mod">
          <ac:chgData name="lenovo" userId="9e16e280041ec765" providerId="LiveId" clId="{357A7D87-B2FB-4101-AE20-712E4A0AE167}" dt="2022-07-29T15:46:55.206" v="1756" actId="478"/>
          <ac:spMkLst>
            <pc:docMk/>
            <pc:sldMk cId="1943281133" sldId="267"/>
            <ac:spMk id="16" creationId="{B9725755-CC1A-2A38-75AB-B37777D8FCED}"/>
          </ac:spMkLst>
        </pc:spChg>
        <pc:picChg chg="add del mod">
          <ac:chgData name="lenovo" userId="9e16e280041ec765" providerId="LiveId" clId="{357A7D87-B2FB-4101-AE20-712E4A0AE167}" dt="2022-07-29T09:56:47.484" v="647" actId="478"/>
          <ac:picMkLst>
            <pc:docMk/>
            <pc:sldMk cId="1943281133" sldId="267"/>
            <ac:picMk id="5" creationId="{E8767A07-E86B-AC56-1B7F-2BF75D9CED93}"/>
          </ac:picMkLst>
        </pc:picChg>
        <pc:picChg chg="add del mod">
          <ac:chgData name="lenovo" userId="9e16e280041ec765" providerId="LiveId" clId="{357A7D87-B2FB-4101-AE20-712E4A0AE167}" dt="2022-07-29T10:31:16.817" v="801" actId="478"/>
          <ac:picMkLst>
            <pc:docMk/>
            <pc:sldMk cId="1943281133" sldId="267"/>
            <ac:picMk id="9" creationId="{509FA14D-BD7E-9DA0-CBF1-B4AEAAE91556}"/>
          </ac:picMkLst>
        </pc:picChg>
        <pc:picChg chg="add del mod">
          <ac:chgData name="lenovo" userId="9e16e280041ec765" providerId="LiveId" clId="{357A7D87-B2FB-4101-AE20-712E4A0AE167}" dt="2022-07-29T10:27:31.159" v="783" actId="478"/>
          <ac:picMkLst>
            <pc:docMk/>
            <pc:sldMk cId="1943281133" sldId="267"/>
            <ac:picMk id="10" creationId="{11787CC5-1D76-C5A9-22A9-447E3EFE08BA}"/>
          </ac:picMkLst>
        </pc:picChg>
        <pc:picChg chg="add del mod">
          <ac:chgData name="lenovo" userId="9e16e280041ec765" providerId="LiveId" clId="{357A7D87-B2FB-4101-AE20-712E4A0AE167}" dt="2022-07-29T10:29:20.645" v="792" actId="478"/>
          <ac:picMkLst>
            <pc:docMk/>
            <pc:sldMk cId="1943281133" sldId="267"/>
            <ac:picMk id="11" creationId="{BA1F806F-7516-95EC-D72B-A785D57DD7B1}"/>
          </ac:picMkLst>
        </pc:picChg>
        <pc:picChg chg="add mod">
          <ac:chgData name="lenovo" userId="9e16e280041ec765" providerId="LiveId" clId="{357A7D87-B2FB-4101-AE20-712E4A0AE167}" dt="2022-07-29T10:29:55.935" v="798" actId="14100"/>
          <ac:picMkLst>
            <pc:docMk/>
            <pc:sldMk cId="1943281133" sldId="267"/>
            <ac:picMk id="12" creationId="{FEA41232-0B41-A5D0-89FD-7575E1C5CF9F}"/>
          </ac:picMkLst>
        </pc:picChg>
        <pc:picChg chg="add mod">
          <ac:chgData name="lenovo" userId="9e16e280041ec765" providerId="LiveId" clId="{357A7D87-B2FB-4101-AE20-712E4A0AE167}" dt="2022-07-29T10:31:37.702" v="804" actId="14100"/>
          <ac:picMkLst>
            <pc:docMk/>
            <pc:sldMk cId="1943281133" sldId="267"/>
            <ac:picMk id="14" creationId="{28CE4D80-77FF-86D0-D279-0E563A922F4F}"/>
          </ac:picMkLst>
        </pc:picChg>
      </pc:sldChg>
      <pc:sldChg chg="addSp delSp modSp new mod modTransition">
        <pc:chgData name="lenovo" userId="9e16e280041ec765" providerId="LiveId" clId="{357A7D87-B2FB-4101-AE20-712E4A0AE167}" dt="2022-07-29T15:39:29.185" v="1494"/>
        <pc:sldMkLst>
          <pc:docMk/>
          <pc:sldMk cId="606595462" sldId="268"/>
        </pc:sldMkLst>
        <pc:spChg chg="mod">
          <ac:chgData name="lenovo" userId="9e16e280041ec765" providerId="LiveId" clId="{357A7D87-B2FB-4101-AE20-712E4A0AE167}" dt="2022-07-29T15:32:23.327" v="1312" actId="20577"/>
          <ac:spMkLst>
            <pc:docMk/>
            <pc:sldMk cId="606595462" sldId="268"/>
            <ac:spMk id="2" creationId="{99B88973-8015-59F6-4F4E-9C3E04C43718}"/>
          </ac:spMkLst>
        </pc:spChg>
        <pc:spChg chg="del">
          <ac:chgData name="lenovo" userId="9e16e280041ec765" providerId="LiveId" clId="{357A7D87-B2FB-4101-AE20-712E4A0AE167}" dt="2022-07-29T10:24:59.817" v="767" actId="931"/>
          <ac:spMkLst>
            <pc:docMk/>
            <pc:sldMk cId="606595462" sldId="268"/>
            <ac:spMk id="3" creationId="{C4D17DA1-6382-1CF6-AFC4-BF33E322B059}"/>
          </ac:spMkLst>
        </pc:spChg>
        <pc:picChg chg="add mod">
          <ac:chgData name="lenovo" userId="9e16e280041ec765" providerId="LiveId" clId="{357A7D87-B2FB-4101-AE20-712E4A0AE167}" dt="2022-07-29T11:09:45.998" v="932" actId="14100"/>
          <ac:picMkLst>
            <pc:docMk/>
            <pc:sldMk cId="606595462" sldId="268"/>
            <ac:picMk id="5" creationId="{CC3B0867-E58D-4760-5EBB-E88CDCC24A74}"/>
          </ac:picMkLst>
        </pc:picChg>
        <pc:picChg chg="add del mod">
          <ac:chgData name="lenovo" userId="9e16e280041ec765" providerId="LiveId" clId="{357A7D87-B2FB-4101-AE20-712E4A0AE167}" dt="2022-07-29T11:06:36.976" v="901" actId="478"/>
          <ac:picMkLst>
            <pc:docMk/>
            <pc:sldMk cId="606595462" sldId="268"/>
            <ac:picMk id="7" creationId="{DD68C24F-C7BE-C43E-2E1F-35320232B3AC}"/>
          </ac:picMkLst>
        </pc:picChg>
        <pc:picChg chg="add del mod">
          <ac:chgData name="lenovo" userId="9e16e280041ec765" providerId="LiveId" clId="{357A7D87-B2FB-4101-AE20-712E4A0AE167}" dt="2022-07-29T11:08:33.448" v="920" actId="21"/>
          <ac:picMkLst>
            <pc:docMk/>
            <pc:sldMk cId="606595462" sldId="268"/>
            <ac:picMk id="8" creationId="{3383AFB9-0648-3314-66B5-E9D58D0A06F0}"/>
          </ac:picMkLst>
        </pc:picChg>
        <pc:picChg chg="add del mod">
          <ac:chgData name="lenovo" userId="9e16e280041ec765" providerId="LiveId" clId="{357A7D87-B2FB-4101-AE20-712E4A0AE167}" dt="2022-07-29T11:08:10.525" v="914" actId="21"/>
          <ac:picMkLst>
            <pc:docMk/>
            <pc:sldMk cId="606595462" sldId="268"/>
            <ac:picMk id="10" creationId="{2CEBD61A-F49A-79EB-8F3A-7608A14F32ED}"/>
          </ac:picMkLst>
        </pc:picChg>
      </pc:sldChg>
      <pc:sldChg chg="addSp delSp modSp new del mod setBg">
        <pc:chgData name="lenovo" userId="9e16e280041ec765" providerId="LiveId" clId="{357A7D87-B2FB-4101-AE20-712E4A0AE167}" dt="2022-07-29T15:34:24.579" v="1392" actId="47"/>
        <pc:sldMkLst>
          <pc:docMk/>
          <pc:sldMk cId="3162515820" sldId="269"/>
        </pc:sldMkLst>
        <pc:spChg chg="mod">
          <ac:chgData name="lenovo" userId="9e16e280041ec765" providerId="LiveId" clId="{357A7D87-B2FB-4101-AE20-712E4A0AE167}" dt="2022-07-29T10:43:39.227" v="818" actId="20577"/>
          <ac:spMkLst>
            <pc:docMk/>
            <pc:sldMk cId="3162515820" sldId="269"/>
            <ac:spMk id="2" creationId="{E21E293E-175F-4F32-A867-ADF5BF6DB0CD}"/>
          </ac:spMkLst>
        </pc:spChg>
        <pc:spChg chg="del">
          <ac:chgData name="lenovo" userId="9e16e280041ec765" providerId="LiveId" clId="{357A7D87-B2FB-4101-AE20-712E4A0AE167}" dt="2022-07-29T15:33:19.725" v="1387" actId="931"/>
          <ac:spMkLst>
            <pc:docMk/>
            <pc:sldMk cId="3162515820" sldId="269"/>
            <ac:spMk id="3" creationId="{D8DD092E-AD0D-FC4D-F18D-C2A84C57E66E}"/>
          </ac:spMkLst>
        </pc:spChg>
        <pc:spChg chg="add mod">
          <ac:chgData name="lenovo" userId="9e16e280041ec765" providerId="LiveId" clId="{357A7D87-B2FB-4101-AE20-712E4A0AE167}" dt="2022-07-29T15:33:32.807" v="1391" actId="478"/>
          <ac:spMkLst>
            <pc:docMk/>
            <pc:sldMk cId="3162515820" sldId="269"/>
            <ac:spMk id="7" creationId="{1615A935-D50A-2227-A3DB-FD87C19ABF1F}"/>
          </ac:spMkLst>
        </pc:spChg>
        <pc:picChg chg="add del mod">
          <ac:chgData name="lenovo" userId="9e16e280041ec765" providerId="LiveId" clId="{357A7D87-B2FB-4101-AE20-712E4A0AE167}" dt="2022-07-29T15:33:32.807" v="1391" actId="478"/>
          <ac:picMkLst>
            <pc:docMk/>
            <pc:sldMk cId="3162515820" sldId="269"/>
            <ac:picMk id="5" creationId="{2DF26C7B-C41D-8386-8BEE-4EC5E43C5FB4}"/>
          </ac:picMkLst>
        </pc:picChg>
      </pc:sldChg>
      <pc:sldChg chg="addSp modSp new mod ord modTransition">
        <pc:chgData name="lenovo" userId="9e16e280041ec765" providerId="LiveId" clId="{357A7D87-B2FB-4101-AE20-712E4A0AE167}" dt="2022-07-29T15:43:23.960" v="1497" actId="20577"/>
        <pc:sldMkLst>
          <pc:docMk/>
          <pc:sldMk cId="2348921812" sldId="270"/>
        </pc:sldMkLst>
        <pc:spChg chg="mod">
          <ac:chgData name="lenovo" userId="9e16e280041ec765" providerId="LiveId" clId="{357A7D87-B2FB-4101-AE20-712E4A0AE167}" dt="2022-07-29T15:43:23.960" v="1497" actId="20577"/>
          <ac:spMkLst>
            <pc:docMk/>
            <pc:sldMk cId="2348921812" sldId="270"/>
            <ac:spMk id="2" creationId="{E41D95BA-2713-EDE2-6DC6-5849FB419146}"/>
          </ac:spMkLst>
        </pc:spChg>
        <pc:picChg chg="add mod">
          <ac:chgData name="lenovo" userId="9e16e280041ec765" providerId="LiveId" clId="{357A7D87-B2FB-4101-AE20-712E4A0AE167}" dt="2022-07-29T11:08:23.842" v="919" actId="14100"/>
          <ac:picMkLst>
            <pc:docMk/>
            <pc:sldMk cId="2348921812" sldId="270"/>
            <ac:picMk id="4" creationId="{A606A928-FCB6-1471-14EA-456271D61CF0}"/>
          </ac:picMkLst>
        </pc:picChg>
      </pc:sldChg>
      <pc:sldChg chg="addSp delSp modSp new mod modTransition">
        <pc:chgData name="lenovo" userId="9e16e280041ec765" providerId="LiveId" clId="{357A7D87-B2FB-4101-AE20-712E4A0AE167}" dt="2022-07-29T15:39:29.185" v="1494"/>
        <pc:sldMkLst>
          <pc:docMk/>
          <pc:sldMk cId="3213646217" sldId="271"/>
        </pc:sldMkLst>
        <pc:spChg chg="mod">
          <ac:chgData name="lenovo" userId="9e16e280041ec765" providerId="LiveId" clId="{357A7D87-B2FB-4101-AE20-712E4A0AE167}" dt="2022-07-29T15:32:52.939" v="1386" actId="20577"/>
          <ac:spMkLst>
            <pc:docMk/>
            <pc:sldMk cId="3213646217" sldId="271"/>
            <ac:spMk id="2" creationId="{E92DC102-1D72-450B-36B6-31B657A2B021}"/>
          </ac:spMkLst>
        </pc:spChg>
        <pc:spChg chg="del">
          <ac:chgData name="lenovo" userId="9e16e280041ec765" providerId="LiveId" clId="{357A7D87-B2FB-4101-AE20-712E4A0AE167}" dt="2022-07-29T11:08:48.707" v="924"/>
          <ac:spMkLst>
            <pc:docMk/>
            <pc:sldMk cId="3213646217" sldId="271"/>
            <ac:spMk id="3" creationId="{F6D6B1B0-3E55-CD60-C8F7-F1A50C24CCAF}"/>
          </ac:spMkLst>
        </pc:spChg>
        <pc:picChg chg="add mod">
          <ac:chgData name="lenovo" userId="9e16e280041ec765" providerId="LiveId" clId="{357A7D87-B2FB-4101-AE20-712E4A0AE167}" dt="2022-07-29T11:09:00.726" v="928" actId="14100"/>
          <ac:picMkLst>
            <pc:docMk/>
            <pc:sldMk cId="3213646217" sldId="271"/>
            <ac:picMk id="4" creationId="{AA83468A-DAE9-0E9C-5908-D62F472D353B}"/>
          </ac:picMkLst>
        </pc:picChg>
      </pc:sldChg>
      <pc:sldChg chg="addSp delSp modSp mod modTransition chgLayout">
        <pc:chgData name="lenovo" userId="9e16e280041ec765" providerId="LiveId" clId="{357A7D87-B2FB-4101-AE20-712E4A0AE167}" dt="2022-07-29T15:45:49.616" v="1675" actId="20577"/>
        <pc:sldMkLst>
          <pc:docMk/>
          <pc:sldMk cId="0" sldId="288"/>
        </pc:sldMkLst>
        <pc:spChg chg="add mod ord">
          <ac:chgData name="lenovo" userId="9e16e280041ec765" providerId="LiveId" clId="{357A7D87-B2FB-4101-AE20-712E4A0AE167}" dt="2022-07-29T15:45:49.616" v="1675" actId="20577"/>
          <ac:spMkLst>
            <pc:docMk/>
            <pc:sldMk cId="0" sldId="288"/>
            <ac:spMk id="2" creationId="{DCC7966A-4E54-A8BC-B35D-B380AC38AE1B}"/>
          </ac:spMkLst>
        </pc:spChg>
        <pc:spChg chg="add del mod ord">
          <ac:chgData name="lenovo" userId="9e16e280041ec765" providerId="LiveId" clId="{357A7D87-B2FB-4101-AE20-712E4A0AE167}" dt="2022-07-29T15:45:32.890" v="1630" actId="478"/>
          <ac:spMkLst>
            <pc:docMk/>
            <pc:sldMk cId="0" sldId="288"/>
            <ac:spMk id="3" creationId="{649EEC5D-6C98-62BD-BC66-0E666A3830C9}"/>
          </ac:spMkLst>
        </pc:spChg>
        <pc:spChg chg="del">
          <ac:chgData name="lenovo" userId="9e16e280041ec765" providerId="LiveId" clId="{357A7D87-B2FB-4101-AE20-712E4A0AE167}" dt="2022-07-29T15:25:45.128" v="1107" actId="478"/>
          <ac:spMkLst>
            <pc:docMk/>
            <pc:sldMk cId="0" sldId="288"/>
            <ac:spMk id="19" creationId="{F81B5B38-319C-D2DC-5116-C57127DF615F}"/>
          </ac:spMkLst>
        </pc:spChg>
        <pc:spChg chg="del">
          <ac:chgData name="lenovo" userId="9e16e280041ec765" providerId="LiveId" clId="{357A7D87-B2FB-4101-AE20-712E4A0AE167}" dt="2022-07-29T15:25:42.693" v="1106" actId="478"/>
          <ac:spMkLst>
            <pc:docMk/>
            <pc:sldMk cId="0" sldId="288"/>
            <ac:spMk id="20" creationId="{EFC6EB1F-5EAF-CDF7-74CB-0AD9C34AFAED}"/>
          </ac:spMkLst>
        </pc:spChg>
        <pc:spChg chg="mod">
          <ac:chgData name="lenovo" userId="9e16e280041ec765" providerId="LiveId" clId="{357A7D87-B2FB-4101-AE20-712E4A0AE167}" dt="2022-07-29T15:24:17.954" v="1091" actId="20577"/>
          <ac:spMkLst>
            <pc:docMk/>
            <pc:sldMk cId="0" sldId="288"/>
            <ac:spMk id="25" creationId="{64E718E1-2FE0-A2DB-806C-4BDB594E3AD2}"/>
          </ac:spMkLst>
        </pc:spChg>
        <pc:spChg chg="del">
          <ac:chgData name="lenovo" userId="9e16e280041ec765" providerId="LiveId" clId="{357A7D87-B2FB-4101-AE20-712E4A0AE167}" dt="2022-07-29T15:25:38.940" v="1104" actId="478"/>
          <ac:spMkLst>
            <pc:docMk/>
            <pc:sldMk cId="0" sldId="288"/>
            <ac:spMk id="26" creationId="{73C82036-E25A-5465-3C42-7D2456831408}"/>
          </ac:spMkLst>
        </pc:spChg>
        <pc:spChg chg="del mod">
          <ac:chgData name="lenovo" userId="9e16e280041ec765" providerId="LiveId" clId="{357A7D87-B2FB-4101-AE20-712E4A0AE167}" dt="2022-07-29T15:25:36.582" v="1103" actId="478"/>
          <ac:spMkLst>
            <pc:docMk/>
            <pc:sldMk cId="0" sldId="288"/>
            <ac:spMk id="34" creationId="{20C10349-F981-593E-66AA-CF8122AA1914}"/>
          </ac:spMkLst>
        </pc:spChg>
        <pc:picChg chg="del">
          <ac:chgData name="lenovo" userId="9e16e280041ec765" providerId="LiveId" clId="{357A7D87-B2FB-4101-AE20-712E4A0AE167}" dt="2022-07-29T15:25:49.426" v="1109" actId="478"/>
          <ac:picMkLst>
            <pc:docMk/>
            <pc:sldMk cId="0" sldId="288"/>
            <ac:picMk id="16404" creationId="{431EE531-8A86-554D-DFD2-22C0C9B80DC5}"/>
          </ac:picMkLst>
        </pc:picChg>
        <pc:picChg chg="del">
          <ac:chgData name="lenovo" userId="9e16e280041ec765" providerId="LiveId" clId="{357A7D87-B2FB-4101-AE20-712E4A0AE167}" dt="2022-07-29T15:25:41.364" v="1105" actId="478"/>
          <ac:picMkLst>
            <pc:docMk/>
            <pc:sldMk cId="0" sldId="288"/>
            <ac:picMk id="16405" creationId="{D10DEC68-EC77-7A81-5699-6878B01925A1}"/>
          </ac:picMkLst>
        </pc:picChg>
        <pc:picChg chg="del">
          <ac:chgData name="lenovo" userId="9e16e280041ec765" providerId="LiveId" clId="{357A7D87-B2FB-4101-AE20-712E4A0AE167}" dt="2022-07-29T15:25:32.223" v="1101" actId="478"/>
          <ac:picMkLst>
            <pc:docMk/>
            <pc:sldMk cId="0" sldId="288"/>
            <ac:picMk id="16409" creationId="{157FBFFC-058F-D8C4-A14B-7E5D1408F080}"/>
          </ac:picMkLst>
        </pc:picChg>
        <pc:picChg chg="del">
          <ac:chgData name="lenovo" userId="9e16e280041ec765" providerId="LiveId" clId="{357A7D87-B2FB-4101-AE20-712E4A0AE167}" dt="2022-07-29T15:25:47.513" v="1108" actId="478"/>
          <ac:picMkLst>
            <pc:docMk/>
            <pc:sldMk cId="0" sldId="288"/>
            <ac:picMk id="16410" creationId="{28D380B8-C266-E843-F82E-8655299525B7}"/>
          </ac:picMkLst>
        </pc:picChg>
      </pc:sldChg>
      <pc:sldChg chg="addSp delSp modSp mod modTransition modClrScheme chgLayout">
        <pc:chgData name="lenovo" userId="9e16e280041ec765" providerId="LiveId" clId="{357A7D87-B2FB-4101-AE20-712E4A0AE167}" dt="2022-07-29T15:46:15.963" v="1715" actId="478"/>
        <pc:sldMkLst>
          <pc:docMk/>
          <pc:sldMk cId="0" sldId="289"/>
        </pc:sldMkLst>
        <pc:spChg chg="add del mod ord">
          <ac:chgData name="lenovo" userId="9e16e280041ec765" providerId="LiveId" clId="{357A7D87-B2FB-4101-AE20-712E4A0AE167}" dt="2022-07-29T15:45:59.626" v="1677" actId="700"/>
          <ac:spMkLst>
            <pc:docMk/>
            <pc:sldMk cId="0" sldId="289"/>
            <ac:spMk id="2" creationId="{0CAAA992-0AF2-0B46-9D3A-FAC29038C93E}"/>
          </ac:spMkLst>
        </pc:spChg>
        <pc:spChg chg="add del mod ord">
          <ac:chgData name="lenovo" userId="9e16e280041ec765" providerId="LiveId" clId="{357A7D87-B2FB-4101-AE20-712E4A0AE167}" dt="2022-07-29T15:45:59.626" v="1677" actId="700"/>
          <ac:spMkLst>
            <pc:docMk/>
            <pc:sldMk cId="0" sldId="289"/>
            <ac:spMk id="3" creationId="{05FC7F81-4846-390E-73EF-934F4C476DF9}"/>
          </ac:spMkLst>
        </pc:spChg>
        <pc:spChg chg="add mod ord">
          <ac:chgData name="lenovo" userId="9e16e280041ec765" providerId="LiveId" clId="{357A7D87-B2FB-4101-AE20-712E4A0AE167}" dt="2022-07-29T15:46:11.162" v="1714" actId="20577"/>
          <ac:spMkLst>
            <pc:docMk/>
            <pc:sldMk cId="0" sldId="289"/>
            <ac:spMk id="4" creationId="{6168F5AF-6B9B-F718-1D18-AD46E66745E5}"/>
          </ac:spMkLst>
        </pc:spChg>
        <pc:spChg chg="add del mod ord">
          <ac:chgData name="lenovo" userId="9e16e280041ec765" providerId="LiveId" clId="{357A7D87-B2FB-4101-AE20-712E4A0AE167}" dt="2022-07-29T15:46:15.963" v="1715" actId="478"/>
          <ac:spMkLst>
            <pc:docMk/>
            <pc:sldMk cId="0" sldId="289"/>
            <ac:spMk id="5" creationId="{9986A0BF-3C14-437F-E25C-1FFDC4A1435C}"/>
          </ac:spMkLst>
        </pc:spChg>
        <pc:spChg chg="del">
          <ac:chgData name="lenovo" userId="9e16e280041ec765" providerId="LiveId" clId="{357A7D87-B2FB-4101-AE20-712E4A0AE167}" dt="2022-07-29T15:25:59.333" v="1113" actId="478"/>
          <ac:spMkLst>
            <pc:docMk/>
            <pc:sldMk cId="0" sldId="289"/>
            <ac:spMk id="19" creationId="{4F941DCB-F35F-3B2A-AD61-1174800FF00A}"/>
          </ac:spMkLst>
        </pc:spChg>
        <pc:spChg chg="del">
          <ac:chgData name="lenovo" userId="9e16e280041ec765" providerId="LiveId" clId="{357A7D87-B2FB-4101-AE20-712E4A0AE167}" dt="2022-07-29T15:25:58.013" v="1112" actId="478"/>
          <ac:spMkLst>
            <pc:docMk/>
            <pc:sldMk cId="0" sldId="289"/>
            <ac:spMk id="20" creationId="{659C3A81-87BD-58FF-5FF1-6DD428E0FDE3}"/>
          </ac:spMkLst>
        </pc:spChg>
        <pc:spChg chg="del">
          <ac:chgData name="lenovo" userId="9e16e280041ec765" providerId="LiveId" clId="{357A7D87-B2FB-4101-AE20-712E4A0AE167}" dt="2022-07-29T15:25:56.278" v="1111" actId="478"/>
          <ac:spMkLst>
            <pc:docMk/>
            <pc:sldMk cId="0" sldId="289"/>
            <ac:spMk id="26" creationId="{1CB5E3C4-D7C3-8CF0-F55C-1C9F5C7CD258}"/>
          </ac:spMkLst>
        </pc:spChg>
        <pc:spChg chg="del">
          <ac:chgData name="lenovo" userId="9e16e280041ec765" providerId="LiveId" clId="{357A7D87-B2FB-4101-AE20-712E4A0AE167}" dt="2022-07-29T15:25:54.404" v="1110" actId="478"/>
          <ac:spMkLst>
            <pc:docMk/>
            <pc:sldMk cId="0" sldId="289"/>
            <ac:spMk id="34" creationId="{3263DA03-07C7-FB4B-78DD-080927D9A059}"/>
          </ac:spMkLst>
        </pc:spChg>
        <pc:picChg chg="del">
          <ac:chgData name="lenovo" userId="9e16e280041ec765" providerId="LiveId" clId="{357A7D87-B2FB-4101-AE20-712E4A0AE167}" dt="2022-07-29T15:26:05.719" v="1117" actId="478"/>
          <ac:picMkLst>
            <pc:docMk/>
            <pc:sldMk cId="0" sldId="289"/>
            <ac:picMk id="17428" creationId="{14AC967F-19E1-7955-4972-104553C34223}"/>
          </ac:picMkLst>
        </pc:picChg>
        <pc:picChg chg="del">
          <ac:chgData name="lenovo" userId="9e16e280041ec765" providerId="LiveId" clId="{357A7D87-B2FB-4101-AE20-712E4A0AE167}" dt="2022-07-29T15:26:02.123" v="1115" actId="478"/>
          <ac:picMkLst>
            <pc:docMk/>
            <pc:sldMk cId="0" sldId="289"/>
            <ac:picMk id="17429" creationId="{A0B1FA6A-9BD9-463D-ECD4-A7FEB6B2F6F2}"/>
          </ac:picMkLst>
        </pc:picChg>
        <pc:picChg chg="del">
          <ac:chgData name="lenovo" userId="9e16e280041ec765" providerId="LiveId" clId="{357A7D87-B2FB-4101-AE20-712E4A0AE167}" dt="2022-07-29T15:26:00.975" v="1114" actId="478"/>
          <ac:picMkLst>
            <pc:docMk/>
            <pc:sldMk cId="0" sldId="289"/>
            <ac:picMk id="17433" creationId="{D4375FE7-15CB-2DCA-A843-18019244DCB6}"/>
          </ac:picMkLst>
        </pc:picChg>
        <pc:picChg chg="del">
          <ac:chgData name="lenovo" userId="9e16e280041ec765" providerId="LiveId" clId="{357A7D87-B2FB-4101-AE20-712E4A0AE167}" dt="2022-07-29T15:26:04.245" v="1116" actId="478"/>
          <ac:picMkLst>
            <pc:docMk/>
            <pc:sldMk cId="0" sldId="289"/>
            <ac:picMk id="17434" creationId="{79A803E9-F1EE-17B3-45F4-C62DAA255654}"/>
          </ac:picMkLst>
        </pc:picChg>
      </pc:sldChg>
      <pc:sldChg chg="addSp delSp modSp mod modTransition chgLayout">
        <pc:chgData name="lenovo" userId="9e16e280041ec765" providerId="LiveId" clId="{357A7D87-B2FB-4101-AE20-712E4A0AE167}" dt="2022-07-29T15:46:36.876" v="1755" actId="478"/>
        <pc:sldMkLst>
          <pc:docMk/>
          <pc:sldMk cId="0" sldId="292"/>
        </pc:sldMkLst>
        <pc:spChg chg="add mod ord">
          <ac:chgData name="lenovo" userId="9e16e280041ec765" providerId="LiveId" clId="{357A7D87-B2FB-4101-AE20-712E4A0AE167}" dt="2022-07-29T15:46:31.659" v="1754" actId="20577"/>
          <ac:spMkLst>
            <pc:docMk/>
            <pc:sldMk cId="0" sldId="292"/>
            <ac:spMk id="2" creationId="{99221E6C-F307-C555-E6D4-F97920DAF32C}"/>
          </ac:spMkLst>
        </pc:spChg>
        <pc:spChg chg="add del mod ord">
          <ac:chgData name="lenovo" userId="9e16e280041ec765" providerId="LiveId" clId="{357A7D87-B2FB-4101-AE20-712E4A0AE167}" dt="2022-07-29T15:46:36.876" v="1755" actId="478"/>
          <ac:spMkLst>
            <pc:docMk/>
            <pc:sldMk cId="0" sldId="292"/>
            <ac:spMk id="3" creationId="{E03C7FC2-3282-66AE-9C9B-EF8BD0A26883}"/>
          </ac:spMkLst>
        </pc:spChg>
        <pc:spChg chg="del">
          <ac:chgData name="lenovo" userId="9e16e280041ec765" providerId="LiveId" clId="{357A7D87-B2FB-4101-AE20-712E4A0AE167}" dt="2022-07-29T15:26:18.569" v="1122" actId="478"/>
          <ac:spMkLst>
            <pc:docMk/>
            <pc:sldMk cId="0" sldId="292"/>
            <ac:spMk id="19" creationId="{B7602E50-54DB-333B-31C1-8D70362029FB}"/>
          </ac:spMkLst>
        </pc:spChg>
        <pc:spChg chg="del">
          <ac:chgData name="lenovo" userId="9e16e280041ec765" providerId="LiveId" clId="{357A7D87-B2FB-4101-AE20-712E4A0AE167}" dt="2022-07-29T15:26:16.448" v="1121" actId="478"/>
          <ac:spMkLst>
            <pc:docMk/>
            <pc:sldMk cId="0" sldId="292"/>
            <ac:spMk id="20" creationId="{4899BDB7-D8D5-CC38-B9B1-B31B59C8901C}"/>
          </ac:spMkLst>
        </pc:spChg>
        <pc:spChg chg="del">
          <ac:chgData name="lenovo" userId="9e16e280041ec765" providerId="LiveId" clId="{357A7D87-B2FB-4101-AE20-712E4A0AE167}" dt="2022-07-29T15:26:14.511" v="1120" actId="478"/>
          <ac:spMkLst>
            <pc:docMk/>
            <pc:sldMk cId="0" sldId="292"/>
            <ac:spMk id="26" creationId="{B069C29D-534A-CEE7-4D21-C1798F4FF690}"/>
          </ac:spMkLst>
        </pc:spChg>
        <pc:spChg chg="del mod">
          <ac:chgData name="lenovo" userId="9e16e280041ec765" providerId="LiveId" clId="{357A7D87-B2FB-4101-AE20-712E4A0AE167}" dt="2022-07-29T15:26:13.107" v="1119" actId="478"/>
          <ac:spMkLst>
            <pc:docMk/>
            <pc:sldMk cId="0" sldId="292"/>
            <ac:spMk id="34" creationId="{26A9E93D-FC40-361E-4068-CC4537517DF2}"/>
          </ac:spMkLst>
        </pc:spChg>
        <pc:picChg chg="del">
          <ac:chgData name="lenovo" userId="9e16e280041ec765" providerId="LiveId" clId="{357A7D87-B2FB-4101-AE20-712E4A0AE167}" dt="2022-07-29T15:26:27.008" v="1126" actId="478"/>
          <ac:picMkLst>
            <pc:docMk/>
            <pc:sldMk cId="0" sldId="292"/>
            <ac:picMk id="18452" creationId="{BB81F32E-952B-B2C2-A98F-49A6F5AF3274}"/>
          </ac:picMkLst>
        </pc:picChg>
        <pc:picChg chg="del">
          <ac:chgData name="lenovo" userId="9e16e280041ec765" providerId="LiveId" clId="{357A7D87-B2FB-4101-AE20-712E4A0AE167}" dt="2022-07-29T15:26:21.530" v="1124" actId="478"/>
          <ac:picMkLst>
            <pc:docMk/>
            <pc:sldMk cId="0" sldId="292"/>
            <ac:picMk id="18453" creationId="{6AFA0D7E-AF7D-906F-61E1-E95E04406D33}"/>
          </ac:picMkLst>
        </pc:picChg>
        <pc:picChg chg="del">
          <ac:chgData name="lenovo" userId="9e16e280041ec765" providerId="LiveId" clId="{357A7D87-B2FB-4101-AE20-712E4A0AE167}" dt="2022-07-29T15:26:20.273" v="1123" actId="478"/>
          <ac:picMkLst>
            <pc:docMk/>
            <pc:sldMk cId="0" sldId="292"/>
            <ac:picMk id="18457" creationId="{84E8F3EC-27D2-DCFE-D2E6-1486D5BA4C0F}"/>
          </ac:picMkLst>
        </pc:picChg>
        <pc:picChg chg="del">
          <ac:chgData name="lenovo" userId="9e16e280041ec765" providerId="LiveId" clId="{357A7D87-B2FB-4101-AE20-712E4A0AE167}" dt="2022-07-29T15:26:24.855" v="1125" actId="478"/>
          <ac:picMkLst>
            <pc:docMk/>
            <pc:sldMk cId="0" sldId="292"/>
            <ac:picMk id="18458" creationId="{F532DAE4-E4AD-CAD7-B8F0-A528BDAB52BB}"/>
          </ac:picMkLst>
        </pc:picChg>
      </pc:sldChg>
      <pc:sldChg chg="addSp delSp modSp mod modTransition modClrScheme chgLayout">
        <pc:chgData name="lenovo" userId="9e16e280041ec765" providerId="LiveId" clId="{357A7D87-B2FB-4101-AE20-712E4A0AE167}" dt="2022-07-29T15:45:05.326" v="1628" actId="20577"/>
        <pc:sldMkLst>
          <pc:docMk/>
          <pc:sldMk cId="0" sldId="1388"/>
        </pc:sldMkLst>
        <pc:spChg chg="mod">
          <ac:chgData name="lenovo" userId="9e16e280041ec765" providerId="LiveId" clId="{357A7D87-B2FB-4101-AE20-712E4A0AE167}" dt="2022-07-29T15:45:05.326" v="1628" actId="20577"/>
          <ac:spMkLst>
            <pc:docMk/>
            <pc:sldMk cId="0" sldId="1388"/>
            <ac:spMk id="3" creationId="{F2AB38FD-B1A5-E602-4F32-DE4D77B9141A}"/>
          </ac:spMkLst>
        </pc:spChg>
        <pc:spChg chg="add mod ord">
          <ac:chgData name="lenovo" userId="9e16e280041ec765" providerId="LiveId" clId="{357A7D87-B2FB-4101-AE20-712E4A0AE167}" dt="2022-07-29T15:44:31.796" v="1545" actId="20577"/>
          <ac:spMkLst>
            <pc:docMk/>
            <pc:sldMk cId="0" sldId="1388"/>
            <ac:spMk id="30" creationId="{62FB4D56-C310-1BB9-279E-C25F455500D2}"/>
          </ac:spMkLst>
        </pc:spChg>
        <pc:spChg chg="add del mod ord">
          <ac:chgData name="lenovo" userId="9e16e280041ec765" providerId="LiveId" clId="{357A7D87-B2FB-4101-AE20-712E4A0AE167}" dt="2022-07-29T15:44:05.993" v="1499" actId="478"/>
          <ac:spMkLst>
            <pc:docMk/>
            <pc:sldMk cId="0" sldId="1388"/>
            <ac:spMk id="31" creationId="{CA1C9CE1-CE0A-405A-99ED-4B323EB68C1E}"/>
          </ac:spMkLst>
        </pc:spChg>
        <pc:spChg chg="del">
          <ac:chgData name="lenovo" userId="9e16e280041ec765" providerId="LiveId" clId="{357A7D87-B2FB-4101-AE20-712E4A0AE167}" dt="2022-07-29T15:25:20.820" v="1099" actId="478"/>
          <ac:spMkLst>
            <pc:docMk/>
            <pc:sldMk cId="0" sldId="1388"/>
            <ac:spMk id="42" creationId="{A022ACD9-9D83-1726-3A20-FC570D976E11}"/>
          </ac:spMkLst>
        </pc:spChg>
        <pc:spChg chg="del">
          <ac:chgData name="lenovo" userId="9e16e280041ec765" providerId="LiveId" clId="{357A7D87-B2FB-4101-AE20-712E4A0AE167}" dt="2022-07-29T15:25:17.210" v="1098" actId="478"/>
          <ac:spMkLst>
            <pc:docMk/>
            <pc:sldMk cId="0" sldId="1388"/>
            <ac:spMk id="44" creationId="{C2ED2965-EC90-90BA-D08F-5820AC96D53B}"/>
          </ac:spMkLst>
        </pc:spChg>
        <pc:spChg chg="del">
          <ac:chgData name="lenovo" userId="9e16e280041ec765" providerId="LiveId" clId="{357A7D87-B2FB-4101-AE20-712E4A0AE167}" dt="2022-07-29T15:25:07.786" v="1094" actId="478"/>
          <ac:spMkLst>
            <pc:docMk/>
            <pc:sldMk cId="0" sldId="1388"/>
            <ac:spMk id="46" creationId="{B93B7DAB-0228-631F-E7EF-7F94BF775AF4}"/>
          </ac:spMkLst>
        </pc:spChg>
        <pc:spChg chg="del">
          <ac:chgData name="lenovo" userId="9e16e280041ec765" providerId="LiveId" clId="{357A7D87-B2FB-4101-AE20-712E4A0AE167}" dt="2022-07-29T15:25:04.457" v="1093" actId="478"/>
          <ac:spMkLst>
            <pc:docMk/>
            <pc:sldMk cId="0" sldId="1388"/>
            <ac:spMk id="51" creationId="{4CD7BAAB-40C1-1DBF-AAB5-D27620A0913B}"/>
          </ac:spMkLst>
        </pc:spChg>
        <pc:picChg chg="del">
          <ac:chgData name="lenovo" userId="9e16e280041ec765" providerId="LiveId" clId="{357A7D87-B2FB-4101-AE20-712E4A0AE167}" dt="2022-07-29T15:25:15.559" v="1097" actId="478"/>
          <ac:picMkLst>
            <pc:docMk/>
            <pc:sldMk cId="0" sldId="1388"/>
            <ac:picMk id="15378" creationId="{CCA4B72C-A3CC-8120-F547-3E5AA003A506}"/>
          </ac:picMkLst>
        </pc:picChg>
        <pc:picChg chg="del">
          <ac:chgData name="lenovo" userId="9e16e280041ec765" providerId="LiveId" clId="{357A7D87-B2FB-4101-AE20-712E4A0AE167}" dt="2022-07-29T15:25:10.331" v="1095" actId="478"/>
          <ac:picMkLst>
            <pc:docMk/>
            <pc:sldMk cId="0" sldId="1388"/>
            <ac:picMk id="15379" creationId="{155143FE-9FA0-89F2-4E7D-1F5F8FB731B5}"/>
          </ac:picMkLst>
        </pc:picChg>
        <pc:picChg chg="del">
          <ac:chgData name="lenovo" userId="9e16e280041ec765" providerId="LiveId" clId="{357A7D87-B2FB-4101-AE20-712E4A0AE167}" dt="2022-07-29T15:25:01.798" v="1092" actId="478"/>
          <ac:picMkLst>
            <pc:docMk/>
            <pc:sldMk cId="0" sldId="1388"/>
            <ac:picMk id="15383" creationId="{36B5E644-C4B3-0D1E-CA37-DB8A6C721745}"/>
          </ac:picMkLst>
        </pc:picChg>
        <pc:picChg chg="del">
          <ac:chgData name="lenovo" userId="9e16e280041ec765" providerId="LiveId" clId="{357A7D87-B2FB-4101-AE20-712E4A0AE167}" dt="2022-07-29T15:25:12.967" v="1096" actId="478"/>
          <ac:picMkLst>
            <pc:docMk/>
            <pc:sldMk cId="0" sldId="1388"/>
            <ac:picMk id="15384" creationId="{5833C624-3BF4-1367-D31B-30116890D6D0}"/>
          </ac:picMkLst>
        </pc:picChg>
      </pc:sldChg>
      <pc:sldChg chg="modSp mod modTransition">
        <pc:chgData name="lenovo" userId="9e16e280041ec765" providerId="LiveId" clId="{357A7D87-B2FB-4101-AE20-712E4A0AE167}" dt="2022-07-29T15:39:29.185" v="1494"/>
        <pc:sldMkLst>
          <pc:docMk/>
          <pc:sldMk cId="2318016888" sldId="3441"/>
        </pc:sldMkLst>
        <pc:spChg chg="mod">
          <ac:chgData name="lenovo" userId="9e16e280041ec765" providerId="LiveId" clId="{357A7D87-B2FB-4101-AE20-712E4A0AE167}" dt="2022-07-29T15:34:57.206" v="1413" actId="14100"/>
          <ac:spMkLst>
            <pc:docMk/>
            <pc:sldMk cId="2318016888" sldId="3441"/>
            <ac:spMk id="7" creationId="{00000000-0000-0000-0000-000000000000}"/>
          </ac:spMkLst>
        </pc:spChg>
      </pc:sldChg>
      <pc:sldMasterChg chg="modTransition setBg modSldLayout">
        <pc:chgData name="lenovo" userId="9e16e280041ec765" providerId="LiveId" clId="{357A7D87-B2FB-4101-AE20-712E4A0AE167}" dt="2022-07-29T15:49:57.530" v="1770"/>
        <pc:sldMasterMkLst>
          <pc:docMk/>
          <pc:sldMasterMk cId="68042036" sldId="2147483648"/>
        </pc:sldMasterMkLst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3914595824" sldId="2147483649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1874172088" sldId="2147483650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2718311315" sldId="2147483651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3261141085" sldId="2147483652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2422472143" sldId="2147483653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1937721275" sldId="2147483654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2491116815" sldId="2147483655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2035726568" sldId="2147483656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2004533049" sldId="2147483657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9588749" sldId="2147483658"/>
          </pc:sldLayoutMkLst>
        </pc:sldLayoutChg>
        <pc:sldLayoutChg chg="modTransition setBg">
          <pc:chgData name="lenovo" userId="9e16e280041ec765" providerId="LiveId" clId="{357A7D87-B2FB-4101-AE20-712E4A0AE167}" dt="2022-07-29T15:49:57.530" v="1770"/>
          <pc:sldLayoutMkLst>
            <pc:docMk/>
            <pc:sldMasterMk cId="68042036" sldId="2147483648"/>
            <pc:sldLayoutMk cId="170516305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A0643-DA70-4450-8BEF-A4E509E9D91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03CB4-7215-494E-B113-FE74D2778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56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43962-99BD-4C0D-A1ED-E481E2B18D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851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03CB4-7215-494E-B113-FE74D2778F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54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84DF-FEBF-90A2-6616-81C9A499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CE9AF9-7F3A-57DC-F6CE-CBB71AC1B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26832-46E7-9264-8B68-D350BD46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602EE-EE4C-F5ED-0034-829CAE30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D578E-FFB0-3AFB-AE77-82CE5F244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95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5C41E-BF39-7F55-6DC3-F062EA96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5822D-E57D-C1DB-450A-C95C8D468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712C6-4F0B-83D4-30C1-03189A95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3AAC3-85CD-5CC2-888E-363ACE02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49382-135C-4CCB-B897-45605E15A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72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EE37-4A4B-CBCE-5BB0-8F6771E0C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3B10B-0CBD-88AE-B921-7B2E6F815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88EFF-2A92-D489-6F27-5AD3A89A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0CDDA-394C-E93E-ABD0-118ACBD7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C91CD-FD21-11D1-BA12-DA851E37C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11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0BAEC-0037-9743-0819-A3745935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6C176-B7FF-E058-A688-0E20012C6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385D3-F83B-5331-1C7D-2B8E47211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39A49-E101-8903-4057-ADF048FE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6D063-128B-5B7C-B79A-41187939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3AC82-C97A-5D29-7253-E0508DDE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4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B875-8EBF-86B1-5170-C1276F7C6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AE717-8672-4B5A-220B-764E961F0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EF698-552B-232E-75E7-26680C109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F9A6A6-9FC0-07F1-B12B-D00375551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73B41-DF3C-C4A1-E2F2-76B7EFD07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0029D9-B0AB-13E2-C916-3F56C758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D3642-13D4-E61B-D2A8-8380B9B94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3942D2-92D1-04A5-73BF-358E2F62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72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E80CB-1C71-CCE6-3CFB-943B57C6E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95DD4-A954-2F5E-326B-AB2A4B23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E9602-302B-1260-DE37-62B6EE98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18FF8-875D-AAC3-DD3A-867B2BF5E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2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05E515-DC8B-999E-A6F8-3F8CF24F7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A52D98-0A4D-9650-5E2D-8991A821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A3449-D739-D6E0-B983-88DA0F883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16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AC60-8044-CE82-4B50-DDE911425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EA403-8136-F249-E907-98F09E5FC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E7E7D-202D-23C9-412E-1F05C889B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C4F66-7F3E-46BC-9C49-95EDBCC13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1D5E9-0084-E656-BD70-998F98A9E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89912-26BD-5A12-E960-0273B2ED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2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3ACEB-C6A6-4E75-91E8-A9899C5FB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AF3E7-8892-2398-ECE1-7958F24EE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A17D0-E4D2-8F0E-D41F-79BBB0DB9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ADC7C-463A-E60C-1332-D38815A0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77F1C-7E93-3C51-5822-0C73CD08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7F8A3-BADF-2B93-132F-1700B8B9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33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B568-1E3C-F30B-3616-6FF29D53C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138D-9397-8E21-C507-2AEC16002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98930-8348-442C-8C4B-A3D11BA7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75A13-2267-0C4D-01DF-BF81CB10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7E932-492D-18F8-EBCD-45BBF9CA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9E8C9-D0A9-DC43-6971-35E4A6E22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1AFDF-9D62-5617-180E-0E80FAE9D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5CCE1-9953-F6FA-76F0-11869F8AA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BD8FD-F973-CE57-A45A-35E9AC61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32D23-CCA0-F1C2-D724-E3064E57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6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" name="camera.wav"/>
          </p:stSnd>
        </p:sndAc>
      </p:transition>
    </mc:Choice>
    <mc:Fallback>
      <p:transition spd="slow">
        <p:split/>
        <p:sndAc>
          <p:stSnd>
            <p:snd r:embed="rId1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9000"/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23D2E-77DA-DF92-B363-EE280183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205F-02B5-7FED-870B-CCCF6293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6B622-BEEB-CA0E-CAE9-F7338B944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22C44-372B-4114-8BB3-8568D5B91F8E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F9438-1C39-BF73-DFC9-BE332F0339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4D35B-D629-DE73-FA72-E8CC7B4D4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8304-DF16-4116-A807-C4831DF07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13" name="camera.wav"/>
          </p:stSnd>
        </p:sndAc>
      </p:transition>
    </mc:Choice>
    <mc:Fallback>
      <p:transition spd="slow">
        <p:split/>
        <p:sndAc>
          <p:stSnd>
            <p:snd r:embed="rId13" name="camera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4857AA8-38A4-4D88-B057-5093BDB468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485"/>
          <a:stretch/>
        </p:blipFill>
        <p:spPr>
          <a:xfrm>
            <a:off x="8569" y="147413"/>
            <a:ext cx="12183431" cy="6834412"/>
          </a:xfrm>
          <a:prstGeom prst="rect">
            <a:avLst/>
          </a:prstGeom>
        </p:spPr>
      </p:pic>
      <p:sp>
        <p:nvSpPr>
          <p:cNvPr id="185" name="Rectangle 184">
            <a:extLst>
              <a:ext uri="{FF2B5EF4-FFF2-40B4-BE49-F238E27FC236}">
                <a16:creationId xmlns:a16="http://schemas.microsoft.com/office/drawing/2014/main" id="{346A0BF6-33DB-4010-81EC-045DC64326B9}"/>
              </a:ext>
            </a:extLst>
          </p:cNvPr>
          <p:cNvSpPr/>
          <p:nvPr/>
        </p:nvSpPr>
        <p:spPr>
          <a:xfrm flipV="1">
            <a:off x="8107648" y="885428"/>
            <a:ext cx="2979057" cy="45719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8871144-9F3F-4EA1-B0B2-C81C7A44D795}"/>
              </a:ext>
            </a:extLst>
          </p:cNvPr>
          <p:cNvSpPr/>
          <p:nvPr/>
        </p:nvSpPr>
        <p:spPr>
          <a:xfrm flipH="1" flipV="1">
            <a:off x="1105296" y="885428"/>
            <a:ext cx="2979057" cy="45719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BF44FD2E-BF56-4299-B222-136F1D38A4E6}"/>
              </a:ext>
            </a:extLst>
          </p:cNvPr>
          <p:cNvSpPr/>
          <p:nvPr/>
        </p:nvSpPr>
        <p:spPr>
          <a:xfrm>
            <a:off x="4950049" y="75515"/>
            <a:ext cx="2219527" cy="2219527"/>
          </a:xfrm>
          <a:prstGeom prst="ellipse">
            <a:avLst/>
          </a:prstGeom>
          <a:pattFill prst="dkUpDiag">
            <a:fgClr>
              <a:srgbClr val="3F403F"/>
            </a:fgClr>
            <a:bgClr>
              <a:srgbClr val="252625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74" name="Picture 2" descr="Usul Densus 88 Dibubarkan, Ini Kata Mantan Napi Teroris">
            <a:extLst>
              <a:ext uri="{FF2B5EF4-FFF2-40B4-BE49-F238E27FC236}">
                <a16:creationId xmlns:a16="http://schemas.microsoft.com/office/drawing/2014/main" id="{CBDF64DC-9D60-4A9E-93A4-7C8B44E6F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425" y="150742"/>
            <a:ext cx="2106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E7C41F-BDDE-4929-9F9B-CE6C28DA8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1075" y="3200936"/>
            <a:ext cx="8850467" cy="1644009"/>
          </a:xfrm>
          <a:solidFill>
            <a:schemeClr val="accent1">
              <a:alpha val="90000"/>
            </a:schemeClr>
          </a:solidFill>
        </p:spPr>
        <p:txBody>
          <a:bodyPr>
            <a:normAutofit fontScale="90000"/>
          </a:bodyPr>
          <a:lstStyle/>
          <a:p>
            <a:pPr marL="12700">
              <a:spcBef>
                <a:spcPts val="95"/>
              </a:spcBef>
            </a:pP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  <a:t>INTERNET DAN TERORISME </a:t>
            </a:r>
            <a:b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</a:br>
            <a:r>
              <a:rPr lang="en-ID" sz="5400" b="1" dirty="0">
                <a:solidFill>
                  <a:srgbClr val="FF0000"/>
                </a:solidFill>
                <a:latin typeface="Avenir 95 Custom.Outerline" pitchFamily="2" charset="0"/>
                <a:ea typeface="+mn-ea"/>
                <a:cs typeface="Adobe Arabic" panose="02040503050201020203" pitchFamily="18" charset="-78"/>
              </a:rPr>
              <a:t>DI KALANGAN MAHASISWA </a:t>
            </a:r>
          </a:p>
        </p:txBody>
      </p:sp>
      <p:sp>
        <p:nvSpPr>
          <p:cNvPr id="401" name="Title 1">
            <a:extLst>
              <a:ext uri="{FF2B5EF4-FFF2-40B4-BE49-F238E27FC236}">
                <a16:creationId xmlns:a16="http://schemas.microsoft.com/office/drawing/2014/main" id="{56C41CE8-45AD-490A-AFF3-438A1381EE44}"/>
              </a:ext>
            </a:extLst>
          </p:cNvPr>
          <p:cNvSpPr txBox="1">
            <a:spLocks/>
          </p:cNvSpPr>
          <p:nvPr/>
        </p:nvSpPr>
        <p:spPr>
          <a:xfrm>
            <a:off x="8569" y="3465350"/>
            <a:ext cx="11810656" cy="15276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spcBef>
                <a:spcPts val="95"/>
              </a:spcBef>
            </a:pPr>
            <a:endParaRPr lang="en-ID" sz="4800" b="1" spc="114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8 Days Later" panose="020B06030503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9859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3" name="camera.wav"/>
          </p:stSnd>
        </p:sndAc>
      </p:transition>
    </mc:Choice>
    <mc:Fallback>
      <p:transition spd="slow">
        <p:split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7" presetClass="emph" presetSubtype="0" repeatCount="indefinite" fill="remove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1000" autoRev="1" fill="remove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0" autoRev="1" fill="remove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1000" autoRev="1" fill="remove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autoRev="1" fill="remove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186" grpId="0" animBg="1"/>
      <p:bldP spid="332" grpId="0" animBg="1"/>
      <p:bldP spid="2" grpId="0"/>
      <p:bldP spid="401" grpId="0" uiExpand="1" build="allAtOnce"/>
      <p:bldP spid="401" grpId="1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FA9D-5087-4330-F479-3EDF0A706EE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JAMAN INTERNET MENGHADIRKAN DUNIA DI RUMAH KITA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634DBD-7F24-D871-3328-B1A312FBC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55377"/>
            <a:ext cx="4953001" cy="482845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132E9E-3781-8FDB-BE45-1868F807D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608" y="1855378"/>
            <a:ext cx="5382192" cy="482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86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2" name="camera.wav"/>
          </p:stSnd>
        </p:sndAc>
      </p:transition>
    </mc:Choice>
    <mc:Fallback>
      <p:transition spd="slow">
        <p:split/>
        <p:sndAc>
          <p:stSnd>
            <p:snd r:embed="rId2" name="camera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C9319-921C-1DB6-C747-144BA2020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AKSES INTERNET SAAT INI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C2A4FA-0790-C2ED-1E96-985652EA0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883" y="1341772"/>
            <a:ext cx="3310691" cy="5151103"/>
          </a:xfr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/>
              <a:t>Dari 64 </a:t>
            </a:r>
            <a:r>
              <a:rPr lang="en-US" sz="2400" b="1" dirty="0" err="1"/>
              <a:t>persen</a:t>
            </a:r>
            <a:r>
              <a:rPr lang="en-US" sz="2400" b="1" dirty="0"/>
              <a:t> </a:t>
            </a:r>
            <a:r>
              <a:rPr lang="en-US" sz="2400" b="1" dirty="0" err="1"/>
              <a:t>penduduk</a:t>
            </a:r>
            <a:r>
              <a:rPr lang="en-US" sz="2400" b="1" dirty="0"/>
              <a:t> Indonesia yang </a:t>
            </a:r>
            <a:r>
              <a:rPr lang="en-US" sz="2400" b="1" dirty="0" err="1"/>
              <a:t>sudah</a:t>
            </a:r>
            <a:r>
              <a:rPr lang="en-US" sz="2400" b="1" dirty="0"/>
              <a:t> </a:t>
            </a:r>
            <a:r>
              <a:rPr lang="en-US" sz="2400" b="1" dirty="0" err="1"/>
              <a:t>mengakses</a:t>
            </a:r>
            <a:r>
              <a:rPr lang="en-US" sz="2400" b="1" dirty="0"/>
              <a:t> internet, </a:t>
            </a:r>
            <a:r>
              <a:rPr lang="en-US" sz="2400" b="1" dirty="0" err="1"/>
              <a:t>berapa</a:t>
            </a:r>
            <a:r>
              <a:rPr lang="en-US" sz="2400" b="1" dirty="0"/>
              <a:t> </a:t>
            </a:r>
            <a:r>
              <a:rPr lang="en-US" sz="2400" b="1" dirty="0" err="1"/>
              <a:t>durasi</a:t>
            </a:r>
            <a:r>
              <a:rPr lang="en-US" sz="2400" b="1" dirty="0"/>
              <a:t> rata-rata </a:t>
            </a:r>
            <a:r>
              <a:rPr lang="en-US" sz="2400" b="1" dirty="0" err="1"/>
              <a:t>mereka</a:t>
            </a:r>
            <a:r>
              <a:rPr lang="en-US" sz="2400" b="1" dirty="0"/>
              <a:t> </a:t>
            </a:r>
            <a:r>
              <a:rPr lang="en-US" sz="2400" b="1" dirty="0" err="1"/>
              <a:t>mengakses</a:t>
            </a:r>
            <a:r>
              <a:rPr lang="en-US" sz="2400" b="1" dirty="0"/>
              <a:t>? </a:t>
            </a:r>
            <a:r>
              <a:rPr lang="en-US" sz="2400" b="1" dirty="0" err="1"/>
              <a:t>Jawabannya</a:t>
            </a:r>
            <a:r>
              <a:rPr lang="en-US" sz="2400" b="1" dirty="0"/>
              <a:t> </a:t>
            </a:r>
            <a:r>
              <a:rPr lang="en-US" sz="2400" b="1" dirty="0" err="1"/>
              <a:t>adalah</a:t>
            </a:r>
            <a:r>
              <a:rPr lang="en-US" sz="2400" b="1" dirty="0"/>
              <a:t> </a:t>
            </a:r>
            <a:r>
              <a:rPr lang="en-US" sz="2400" b="1" dirty="0" err="1"/>
              <a:t>selama</a:t>
            </a:r>
            <a:r>
              <a:rPr lang="en-US" sz="2400" b="1" dirty="0"/>
              <a:t> 7 jam 59 </a:t>
            </a:r>
            <a:r>
              <a:rPr lang="en-US" sz="2400" b="1" dirty="0" err="1"/>
              <a:t>menit</a:t>
            </a:r>
            <a:r>
              <a:rPr lang="en-US" sz="2400" b="1" dirty="0"/>
              <a:t>, </a:t>
            </a:r>
            <a:r>
              <a:rPr lang="en-US" sz="2400" b="1" dirty="0" err="1"/>
              <a:t>hampir</a:t>
            </a:r>
            <a:r>
              <a:rPr lang="en-US" sz="2400" b="1" dirty="0"/>
              <a:t> 8 jam!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2A3F75-B824-CC31-2334-EC20DD54F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225" y="1341772"/>
            <a:ext cx="3779921" cy="5151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A0FE6-FF9E-F740-A25F-92184B8B6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463" y="1341772"/>
            <a:ext cx="4178045" cy="515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0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2" name="camera.wav"/>
          </p:stSnd>
        </p:sndAc>
      </p:transition>
    </mc:Choice>
    <mc:Fallback>
      <p:transition spd="slow">
        <p:split/>
        <p:sndAc>
          <p:stSnd>
            <p:snd r:embed="rId2" name="camera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6277-0285-F4DC-C23E-B701338B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SERUNYA MAIN MEDSOS</a:t>
            </a:r>
          </a:p>
        </p:txBody>
      </p:sp>
      <p:pic>
        <p:nvPicPr>
          <p:cNvPr id="8" name="VID-20201013-WA0035">
            <a:hlinkClick r:id="" action="ppaction://media"/>
            <a:extLst>
              <a:ext uri="{FF2B5EF4-FFF2-40B4-BE49-F238E27FC236}">
                <a16:creationId xmlns:a16="http://schemas.microsoft.com/office/drawing/2014/main" id="{F567EFD4-98D3-D06C-A125-637F470BC1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27157" y="1369408"/>
            <a:ext cx="7747685" cy="5123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EFD382-E154-4CAE-A6A2-DFCCBF564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00" y="1415670"/>
            <a:ext cx="3390249" cy="507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8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4" name="camera.wav"/>
          </p:stSnd>
        </p:sndAc>
      </p:transition>
    </mc:Choice>
    <mc:Fallback>
      <p:transition spd="slow">
        <p:split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1865-125D-25B0-C846-AF6BFB39B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44" y="194422"/>
            <a:ext cx="11491996" cy="1325563"/>
          </a:xfrm>
        </p:spPr>
        <p:txBody>
          <a:bodyPr>
            <a:noAutofit/>
          </a:bodyPr>
          <a:lstStyle/>
          <a:p>
            <a:r>
              <a:rPr lang="en-US" sz="3200" dirty="0"/>
              <a:t>TREND KELUARGA (SUAMI DAN ISTRI),PELIBATAN PELAJAR, MAHASISWA DAN ANAK- ANAK DAN AKSI LONE WOLF DALAM TINDAK PIDANA TEROR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3F8A13-F98A-416B-AE1E-6A19CA99F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37" t="19454" r="40806" b="26143"/>
          <a:stretch/>
        </p:blipFill>
        <p:spPr>
          <a:xfrm>
            <a:off x="2932164" y="1595035"/>
            <a:ext cx="2268707" cy="235647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EF22D3-26AC-2C34-D5F1-CF54F89BF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22" y="1595035"/>
            <a:ext cx="2160170" cy="2316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53F065-9236-4CB6-6CA4-75D91563E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164" y="4066753"/>
            <a:ext cx="2236369" cy="2596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9914CE-6CCB-51A0-9302-C6374D5508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3" b="14692"/>
          <a:stretch/>
        </p:blipFill>
        <p:spPr>
          <a:xfrm>
            <a:off x="8841855" y="1595035"/>
            <a:ext cx="3244691" cy="50685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0CB374-4BD1-9D08-191F-6A0A32E632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8" t="18604" b="6805"/>
          <a:stretch/>
        </p:blipFill>
        <p:spPr>
          <a:xfrm>
            <a:off x="5375677" y="1635223"/>
            <a:ext cx="3295584" cy="50283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3B19DA-BAA3-1EA9-A428-B5314B8F92A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1" t="13850" r="1991" b="12499"/>
          <a:stretch/>
        </p:blipFill>
        <p:spPr>
          <a:xfrm>
            <a:off x="343545" y="4066753"/>
            <a:ext cx="2236369" cy="259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2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split/>
        <p:sndAc>
          <p:stSnd>
            <p:snd r:embed="rId2" name="camera.wav"/>
          </p:stSnd>
        </p:sndAc>
      </p:transition>
    </mc:Choice>
    <mc:Fallback>
      <p:transition spd="slow">
        <p:split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7CD18-92EF-8014-9411-EE553609C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1061357" cy="709912"/>
          </a:xfrm>
        </p:spPr>
        <p:txBody>
          <a:bodyPr>
            <a:noAutofit/>
          </a:bodyPr>
          <a:lstStyle/>
          <a:p>
            <a:r>
              <a:rPr lang="en-US" sz="2800" b="1" dirty="0"/>
              <a:t>LEWAT INTERNET BERKENALAN DENGAN PEMIKIRAN INTOLERAN, SIKAPNYA JADI RADIKAL DAN AKHIRNYA BERBUAT TEROR</a:t>
            </a:r>
          </a:p>
        </p:txBody>
      </p:sp>
      <p:pic>
        <p:nvPicPr>
          <p:cNvPr id="5" name="PENGAKUAN NAPITER GN BAGONG">
            <a:hlinkClick r:id="" action="ppaction://media"/>
            <a:extLst>
              <a:ext uri="{FF2B5EF4-FFF2-40B4-BE49-F238E27FC236}">
                <a16:creationId xmlns:a16="http://schemas.microsoft.com/office/drawing/2014/main" id="{6DB2B89D-DFCF-DAD7-C873-6AC600E51F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2335" y="1147617"/>
            <a:ext cx="7338573" cy="5345257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863A77F-B734-3145-ED0D-68311B1F9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23" y="1367955"/>
            <a:ext cx="3372854" cy="5088824"/>
          </a:xfrm>
        </p:spPr>
      </p:pic>
    </p:spTree>
    <p:extLst>
      <p:ext uri="{BB962C8B-B14F-4D97-AF65-F5344CB8AC3E}">
        <p14:creationId xmlns:p14="http://schemas.microsoft.com/office/powerpoint/2010/main" val="298989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4" name="camera.wav"/>
          </p:stSnd>
        </p:sndAc>
      </p:transition>
    </mc:Choice>
    <mc:Fallback>
      <p:transition spd="slow">
        <p:split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95BA-2713-EDE2-6DC6-5849FB419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92" y="365125"/>
            <a:ext cx="11262416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STRATEGI DALAM PENANGGULANGAN PENETRASI INTERNET OLEH TERORIS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416412-E2D5-75D6-95AE-0832619BA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74545" y="1690687"/>
            <a:ext cx="3425666" cy="4933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0B5E37-4CE4-CF03-FF9A-120CD4570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542" y="1690687"/>
            <a:ext cx="3425666" cy="4933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BD088F-EC74-61B7-4B5E-8015C12A97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5" y="1690687"/>
            <a:ext cx="3535592" cy="493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2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3" name="camera.wav"/>
          </p:stSnd>
        </p:sndAc>
      </p:transition>
    </mc:Choice>
    <mc:Fallback>
      <p:transition spd="slow">
        <p:split/>
        <p:sndAc>
          <p:stSnd>
            <p:snd r:embed="rId3" name="camera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8973-8015-59F6-4F4E-9C3E04C43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MARI KITA LAKUKAN : DETEKSI,PERINGATAN DAN PENCEGAHAN SECARA DINI </a:t>
            </a:r>
            <a:br>
              <a:rPr lang="en-US" dirty="0"/>
            </a:br>
            <a:endParaRPr lang="en-US" dirty="0"/>
          </a:p>
        </p:txBody>
      </p:sp>
      <p:pic>
        <p:nvPicPr>
          <p:cNvPr id="7" name="identifikasi terpapar radikalisme">
            <a:hlinkClick r:id="" action="ppaction://media"/>
            <a:extLst>
              <a:ext uri="{FF2B5EF4-FFF2-40B4-BE49-F238E27FC236}">
                <a16:creationId xmlns:a16="http://schemas.microsoft.com/office/drawing/2014/main" id="{1DF08D30-C78B-883E-F0C0-A1B9F48BC4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421" y="1433384"/>
            <a:ext cx="6649453" cy="54246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71EAC2-D802-B435-4EA4-85EBFE41DD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9" t="22982" r="8727" b="13684"/>
          <a:stretch/>
        </p:blipFill>
        <p:spPr>
          <a:xfrm rot="16200000">
            <a:off x="6838435" y="1664856"/>
            <a:ext cx="5424616" cy="496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4" name="camera.wav"/>
          </p:stSnd>
        </p:sndAc>
      </p:transition>
    </mc:Choice>
    <mc:Fallback>
      <p:transition spd="slow">
        <p:split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067" y="-133350"/>
            <a:ext cx="12429067" cy="69913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2B91-681D-4869-B916-54A731A1889F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81203"/>
            <a:ext cx="12090400" cy="47366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13462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DENGAN SENJATA ANDA BISA MEMBUNUH TERORIS, DENGAN PENDIDIKAN ANDA BISA MENGHANCURKAN TERORISME</a:t>
            </a:r>
            <a:r>
              <a:rPr lang="en-US" sz="3200" b="1" dirty="0">
                <a:ln w="13462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.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3BF335A-7415-4D99-A748-79DE924DB52B}"/>
              </a:ext>
            </a:extLst>
          </p:cNvPr>
          <p:cNvSpPr txBox="1">
            <a:spLocks/>
          </p:cNvSpPr>
          <p:nvPr/>
        </p:nvSpPr>
        <p:spPr>
          <a:xfrm>
            <a:off x="2480867" y="4088507"/>
            <a:ext cx="9697512" cy="132959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960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Blackout" pitchFamily="2" charset="0"/>
              </a:rPr>
              <a:t>TERIMA </a:t>
            </a:r>
            <a:r>
              <a:rPr lang="en-US" sz="9600" b="1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Blackout" pitchFamily="2" charset="0"/>
              </a:rPr>
              <a:t>KASIH</a:t>
            </a:r>
            <a:endParaRPr lang="en-US" sz="9600" dirty="0">
              <a:solidFill>
                <a:srgbClr val="FFC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Blackou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00864" y="6277304"/>
            <a:ext cx="3621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C000"/>
                </a:solidFill>
              </a:rPr>
              <a:t>Malala Yousafzai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DC01B4-A746-440F-98D5-4F9140F757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/>
          <a:stretch/>
        </p:blipFill>
        <p:spPr>
          <a:xfrm>
            <a:off x="-250688" y="2949850"/>
            <a:ext cx="2717934" cy="3908150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1801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  <p:sndAc>
          <p:stSnd>
            <p:snd r:embed="rId2" name="camera.wav"/>
          </p:stSnd>
        </p:sndAc>
      </p:transition>
    </mc:Choice>
    <mc:Fallback>
      <p:transition spd="slow">
        <p:split/>
        <p:sndAc>
          <p:stSnd>
            <p:snd r:embed="rId2" name="camera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147</Words>
  <Application>Microsoft Office PowerPoint</Application>
  <PresentationFormat>Widescreen</PresentationFormat>
  <Paragraphs>18</Paragraphs>
  <Slides>9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28 Days Later</vt:lpstr>
      <vt:lpstr>Arial</vt:lpstr>
      <vt:lpstr>Avenir 95 Custom.Outerline</vt:lpstr>
      <vt:lpstr>Blackout</vt:lpstr>
      <vt:lpstr>Calibri</vt:lpstr>
      <vt:lpstr>Calibri Light</vt:lpstr>
      <vt:lpstr>Segoe UI</vt:lpstr>
      <vt:lpstr>Office Theme</vt:lpstr>
      <vt:lpstr>                      INTERNET DAN TERORISME  DI KALANGAN MAHASISWA </vt:lpstr>
      <vt:lpstr>JAMAN INTERNET MENGHADIRKAN DUNIA DI RUMAH KITA</vt:lpstr>
      <vt:lpstr>AKSES INTERNET SAAT INI</vt:lpstr>
      <vt:lpstr>SERUNYA MAIN MEDSOS</vt:lpstr>
      <vt:lpstr>TREND KELUARGA (SUAMI DAN ISTRI),PELIBATAN PELAJAR, MAHASISWA DAN ANAK- ANAK DAN AKSI LONE WOLF DALAM TINDAK PIDANA TEROR</vt:lpstr>
      <vt:lpstr>LEWAT INTERNET BERKENALAN DENGAN PEMIKIRAN INTOLERAN, SIKAPNYA JADI RADIKAL DAN AKHIRNYA BERBUAT TEROR</vt:lpstr>
      <vt:lpstr>STRATEGI DALAM PENANGGULANGAN PENETRASI INTERNET OLEH TERORIS</vt:lpstr>
      <vt:lpstr>MARI KITA LAKUKAN : DETEKSI,PERINGATAN DAN PENCEGAHAN SECARA DINI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DAN TERORISME DI LINGKUNGAN KELUARGA</dc:title>
  <dc:creator>lenovo</dc:creator>
  <cp:lastModifiedBy>lenovo proid</cp:lastModifiedBy>
  <cp:revision>14</cp:revision>
  <dcterms:created xsi:type="dcterms:W3CDTF">2022-07-29T08:08:03Z</dcterms:created>
  <dcterms:modified xsi:type="dcterms:W3CDTF">2023-08-14T10:17:23Z</dcterms:modified>
</cp:coreProperties>
</file>