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323" r:id="rId3"/>
    <p:sldId id="329" r:id="rId4"/>
    <p:sldId id="331" r:id="rId5"/>
    <p:sldId id="330" r:id="rId6"/>
    <p:sldId id="324" r:id="rId7"/>
    <p:sldId id="325" r:id="rId8"/>
    <p:sldId id="326" r:id="rId9"/>
    <p:sldId id="327" r:id="rId10"/>
    <p:sldId id="328" r:id="rId11"/>
    <p:sldId id="332" r:id="rId12"/>
    <p:sldId id="333" r:id="rId13"/>
    <p:sldId id="334" r:id="rId14"/>
    <p:sldId id="296" r:id="rId15"/>
  </p:sldIdLst>
  <p:sldSz cx="9906000" cy="6858000" type="A4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CC4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80251" autoAdjust="0"/>
  </p:normalViewPr>
  <p:slideViewPr>
    <p:cSldViewPr snapToGrid="0">
      <p:cViewPr>
        <p:scale>
          <a:sx n="69" d="100"/>
          <a:sy n="69" d="100"/>
        </p:scale>
        <p:origin x="117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3.png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3.png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12EDDC6-207F-4EE3-9DEB-146599520561}">
      <dgm:prSet phldrT="[Text]" custT="1"/>
      <dgm:spPr>
        <a:blipFill dpi="0" rotWithShape="0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900" b="1" dirty="0" smtClean="0">
              <a:solidFill>
                <a:schemeClr val="tx1"/>
              </a:solidFill>
            </a:rPr>
            <a:t>MENGUASAI KONSEP TEORITIS</a:t>
          </a:r>
          <a:endParaRPr lang="en-US" sz="1900" b="1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1850CBD5-1A99-4F4F-897C-451AA66F1516}" type="parTrans" cxnId="{A9676025-22BC-4F10-8860-B270A611255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85EE53-BD3D-4DB3-B5BD-6B9FFA75B9E6}" type="sibTrans" cxnId="{A9676025-22BC-4F10-8860-B270A6112553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Arrow between Step 1 and Step 2"/>
        </a:ext>
      </dgm:extLst>
    </dgm:pt>
    <dgm:pt modelId="{38FB0022-09EC-4D6F-86C0-C813C6F2F39A}">
      <dgm:prSet phldrT="[Text]" custT="1"/>
      <dgm:spPr>
        <a:blipFill dpi="0" rotWithShape="0"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BERTANGGUNG JAWAB</a:t>
          </a:r>
          <a:endParaRPr lang="en-US" sz="2400" b="1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A0BBE5C2-C8CF-4F12-974F-53039E6D00EC}" type="parTrans" cxnId="{9A1C775D-7DDB-48F9-97D9-490A63DE2A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A86A114-EBD1-49CF-AB76-042FF3D636A5}" type="sibTrans" cxnId="{9A1C775D-7DDB-48F9-97D9-490A63DE2A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Arrow between Step 3 and Step 4"/>
        </a:ext>
      </dgm:extLst>
    </dgm:pt>
    <dgm:pt modelId="{9131EDB8-27A6-42FD-A541-052EFC01D4C6}">
      <dgm:prSet phldrT="[Text]" custT="1"/>
      <dgm:spPr>
        <a:blipFill dpi="0" rotWithShape="0"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52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2700" b="1" dirty="0" smtClean="0">
              <a:solidFill>
                <a:schemeClr val="tx1"/>
              </a:solidFill>
            </a:rPr>
            <a:t>MANDIRI</a:t>
          </a:r>
          <a:endParaRPr lang="en-US" sz="2700" b="1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3A2EB04-B868-427A-B17F-16729BFA55DA}" type="sibTrans" cxnId="{198EE807-14A4-40FA-B030-5F9F79A971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Arrow between Step 4 and Step 5"/>
        </a:ext>
      </dgm:extLst>
    </dgm:pt>
    <dgm:pt modelId="{23116FF9-AEB9-43F5-882D-9ECB1FD5DE18}">
      <dgm:prSet phldrT="[Text]" custT="1"/>
      <dgm:spPr>
        <a:blipFill dpi="0" rotWithShape="0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900" b="1" dirty="0" smtClean="0">
              <a:solidFill>
                <a:schemeClr val="tx1"/>
              </a:solidFill>
            </a:rPr>
            <a:t>MAMPU MENGAMBIL KEPUTUSAN</a:t>
          </a:r>
          <a:endParaRPr lang="en-US" sz="1900" b="1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EE765C7-6165-4808-9B3B-A6627557B77F}" type="sibTrans" cxnId="{97323DE5-E2BF-422D-8188-D2445F20223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Arrow between Step 5 and Step 1"/>
        </a:ext>
      </dgm:extLst>
    </dgm:pt>
    <dgm:pt modelId="{DA2EE66E-1894-4E15-A659-CCDCFE4DAD65}">
      <dgm:prSet phldrT="[Text]" custT="1"/>
      <dgm:spPr>
        <a:blipFill dpi="0" rotWithShape="0">
          <a:blip xmlns:r="http://schemas.openxmlformats.org/officeDocument/2006/relationships"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633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MAMPU MENYELESAIKAN MASALAH</a:t>
          </a:r>
          <a:endParaRPr lang="en-US" sz="2000" b="1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21005F9D-878A-4CC9-A13A-8A9C577A9239}" type="parTrans" cxnId="{64DAF508-E1BA-4EDC-A97D-EE1A011CB9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12BA10D-4F4F-4BF6-9059-06A94BDAF34E}" type="sibTrans" cxnId="{64DAF508-E1BA-4EDC-A97D-EE1A011CB9E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title="Arrow between Step 2 and Step 3"/>
        </a:ext>
      </dgm:extLst>
    </dgm:pt>
    <dgm:pt modelId="{EA3ADED0-C9AD-4C17-98CE-D872DACD90E8}" type="pres">
      <dgm:prSet presAssocID="{13633CBA-2502-434A-928C-6EC6967F259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8890D5-4F42-4C33-B381-CD393B37A1FF}" type="pres">
      <dgm:prSet presAssocID="{012EDDC6-207F-4EE3-9DEB-14659952056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C755A-5077-47FB-BDC0-FF7A84FD3F26}" type="pres">
      <dgm:prSet presAssocID="{7985EE53-BD3D-4DB3-B5BD-6B9FFA75B9E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746707A3-847D-4DEF-8437-C19565999197}" type="pres">
      <dgm:prSet presAssocID="{7985EE53-BD3D-4DB3-B5BD-6B9FFA75B9E6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C5A343C-E262-450D-959C-A644EA0CABBE}" type="pres">
      <dgm:prSet presAssocID="{DA2EE66E-1894-4E15-A659-CCDCFE4DAD6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9BC63E-F731-4648-BC28-EDC25FC57AA9}" type="pres">
      <dgm:prSet presAssocID="{612BA10D-4F4F-4BF6-9059-06A94BDAF34E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18B9E75-742E-4303-A16C-8A821310EF15}" type="pres">
      <dgm:prSet presAssocID="{612BA10D-4F4F-4BF6-9059-06A94BDAF34E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91CB6799-0928-4E01-9EDA-41B17BB04FAF}" type="pres">
      <dgm:prSet presAssocID="{38FB0022-09EC-4D6F-86C0-C813C6F2F39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1657F-6946-4A4C-877D-2A88A526B7E1}" type="pres">
      <dgm:prSet presAssocID="{EA86A114-EBD1-49CF-AB76-042FF3D636A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60042D3-910C-4160-96CD-1A63C2C4C0FB}" type="pres">
      <dgm:prSet presAssocID="{EA86A114-EBD1-49CF-AB76-042FF3D636A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28372633-A8CE-4898-AF86-305447452F30}" type="pres">
      <dgm:prSet presAssocID="{9131EDB8-27A6-42FD-A541-052EFC01D4C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A7701-5D17-48E5-8EAF-0CE4B894FCD8}" type="pres">
      <dgm:prSet presAssocID="{13A2EB04-B868-427A-B17F-16729BFA55DA}" presName="sibTrans" presStyleLbl="sibTrans2D1" presStyleIdx="3" presStyleCnt="5"/>
      <dgm:spPr/>
      <dgm:t>
        <a:bodyPr/>
        <a:lstStyle/>
        <a:p>
          <a:endParaRPr lang="en-US"/>
        </a:p>
      </dgm:t>
    </dgm:pt>
    <dgm:pt modelId="{2F68EEE9-28D4-49EC-A4B1-C191492E34F2}" type="pres">
      <dgm:prSet presAssocID="{13A2EB04-B868-427A-B17F-16729BFA55DA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4DD53E4A-81C3-4CAD-B31F-4C20BA5CFCD7}" type="pres">
      <dgm:prSet presAssocID="{23116FF9-AEB9-43F5-882D-9ECB1FD5DE1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EC530-2BF9-418C-9EBE-CFD33FE15D7D}" type="pres">
      <dgm:prSet presAssocID="{BEE765C7-6165-4808-9B3B-A6627557B77F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5E8BE9C-270B-4810-939F-EB750969C50A}" type="pres">
      <dgm:prSet presAssocID="{BEE765C7-6165-4808-9B3B-A6627557B77F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7DC7A136-B6FD-4D51-89CB-0B3F89D66A8A}" type="presOf" srcId="{BEE765C7-6165-4808-9B3B-A6627557B77F}" destId="{75E8BE9C-270B-4810-939F-EB750969C50A}" srcOrd="1" destOrd="0" presId="urn:microsoft.com/office/officeart/2005/8/layout/cycle2"/>
    <dgm:cxn modelId="{97323DE5-E2BF-422D-8188-D2445F20223B}" srcId="{13633CBA-2502-434A-928C-6EC6967F259D}" destId="{23116FF9-AEB9-43F5-882D-9ECB1FD5DE18}" srcOrd="4" destOrd="0" parTransId="{86229775-B50F-4220-B88B-07C4BA05CEAC}" sibTransId="{BEE765C7-6165-4808-9B3B-A6627557B77F}"/>
    <dgm:cxn modelId="{58578FAC-F751-4FC5-AE8D-1BE4D9A08C90}" type="presOf" srcId="{23116FF9-AEB9-43F5-882D-9ECB1FD5DE18}" destId="{4DD53E4A-81C3-4CAD-B31F-4C20BA5CFCD7}" srcOrd="0" destOrd="0" presId="urn:microsoft.com/office/officeart/2005/8/layout/cycle2"/>
    <dgm:cxn modelId="{112D27FF-72CA-4C0C-B7C4-E9B6661026C3}" type="presOf" srcId="{DA2EE66E-1894-4E15-A659-CCDCFE4DAD65}" destId="{7C5A343C-E262-450D-959C-A644EA0CABBE}" srcOrd="0" destOrd="0" presId="urn:microsoft.com/office/officeart/2005/8/layout/cycle2"/>
    <dgm:cxn modelId="{E95AEF61-60D7-4631-8A3B-2B51A6D52F1C}" type="presOf" srcId="{012EDDC6-207F-4EE3-9DEB-146599520561}" destId="{558890D5-4F42-4C33-B381-CD393B37A1FF}" srcOrd="0" destOrd="0" presId="urn:microsoft.com/office/officeart/2005/8/layout/cycle2"/>
    <dgm:cxn modelId="{D312949C-9840-4293-B2B0-85A3295D7516}" type="presOf" srcId="{EA86A114-EBD1-49CF-AB76-042FF3D636A5}" destId="{3701657F-6946-4A4C-877D-2A88A526B7E1}" srcOrd="0" destOrd="0" presId="urn:microsoft.com/office/officeart/2005/8/layout/cycle2"/>
    <dgm:cxn modelId="{D425EC33-D18C-47BA-BC0B-15DFFF077FF3}" type="presOf" srcId="{9131EDB8-27A6-42FD-A541-052EFC01D4C6}" destId="{28372633-A8CE-4898-AF86-305447452F30}" srcOrd="0" destOrd="0" presId="urn:microsoft.com/office/officeart/2005/8/layout/cycle2"/>
    <dgm:cxn modelId="{0E3821E4-B84F-447C-AE84-FEA99BECACBA}" type="presOf" srcId="{38FB0022-09EC-4D6F-86C0-C813C6F2F39A}" destId="{91CB6799-0928-4E01-9EDA-41B17BB04FAF}" srcOrd="0" destOrd="0" presId="urn:microsoft.com/office/officeart/2005/8/layout/cycle2"/>
    <dgm:cxn modelId="{64DAF508-E1BA-4EDC-A97D-EE1A011CB9E0}" srcId="{13633CBA-2502-434A-928C-6EC6967F259D}" destId="{DA2EE66E-1894-4E15-A659-CCDCFE4DAD65}" srcOrd="1" destOrd="0" parTransId="{21005F9D-878A-4CC9-A13A-8A9C577A9239}" sibTransId="{612BA10D-4F4F-4BF6-9059-06A94BDAF34E}"/>
    <dgm:cxn modelId="{A9676025-22BC-4F10-8860-B270A6112553}" srcId="{13633CBA-2502-434A-928C-6EC6967F259D}" destId="{012EDDC6-207F-4EE3-9DEB-146599520561}" srcOrd="0" destOrd="0" parTransId="{1850CBD5-1A99-4F4F-897C-451AA66F1516}" sibTransId="{7985EE53-BD3D-4DB3-B5BD-6B9FFA75B9E6}"/>
    <dgm:cxn modelId="{DD18DBC6-FF51-4B1E-B154-5EB932765E7B}" type="presOf" srcId="{612BA10D-4F4F-4BF6-9059-06A94BDAF34E}" destId="{719BC63E-F731-4648-BC28-EDC25FC57AA9}" srcOrd="0" destOrd="0" presId="urn:microsoft.com/office/officeart/2005/8/layout/cycle2"/>
    <dgm:cxn modelId="{9A1C775D-7DDB-48F9-97D9-490A63DE2A86}" srcId="{13633CBA-2502-434A-928C-6EC6967F259D}" destId="{38FB0022-09EC-4D6F-86C0-C813C6F2F39A}" srcOrd="2" destOrd="0" parTransId="{A0BBE5C2-C8CF-4F12-974F-53039E6D00EC}" sibTransId="{EA86A114-EBD1-49CF-AB76-042FF3D636A5}"/>
    <dgm:cxn modelId="{DE1D749E-10EF-4711-8409-F49780A48159}" type="presOf" srcId="{13A2EB04-B868-427A-B17F-16729BFA55DA}" destId="{2F68EEE9-28D4-49EC-A4B1-C191492E34F2}" srcOrd="1" destOrd="0" presId="urn:microsoft.com/office/officeart/2005/8/layout/cycle2"/>
    <dgm:cxn modelId="{A70DAC99-18A7-4C99-9DFD-B6E066946918}" type="presOf" srcId="{7985EE53-BD3D-4DB3-B5BD-6B9FFA75B9E6}" destId="{973C755A-5077-47FB-BDC0-FF7A84FD3F26}" srcOrd="0" destOrd="0" presId="urn:microsoft.com/office/officeart/2005/8/layout/cycle2"/>
    <dgm:cxn modelId="{4BF66190-781A-4DEC-BD16-45435E642361}" type="presOf" srcId="{BEE765C7-6165-4808-9B3B-A6627557B77F}" destId="{670EC530-2BF9-418C-9EBE-CFD33FE15D7D}" srcOrd="0" destOrd="0" presId="urn:microsoft.com/office/officeart/2005/8/layout/cycle2"/>
    <dgm:cxn modelId="{37EB68AC-DE14-4ACE-98AA-BAAF45086573}" type="presOf" srcId="{612BA10D-4F4F-4BF6-9059-06A94BDAF34E}" destId="{018B9E75-742E-4303-A16C-8A821310EF15}" srcOrd="1" destOrd="0" presId="urn:microsoft.com/office/officeart/2005/8/layout/cycle2"/>
    <dgm:cxn modelId="{9A600EB5-4453-45F8-BF10-AD771BC409B0}" type="presOf" srcId="{13A2EB04-B868-427A-B17F-16729BFA55DA}" destId="{3BFA7701-5D17-48E5-8EAF-0CE4B894FCD8}" srcOrd="0" destOrd="0" presId="urn:microsoft.com/office/officeart/2005/8/layout/cycle2"/>
    <dgm:cxn modelId="{198EE807-14A4-40FA-B030-5F9F79A9713E}" srcId="{13633CBA-2502-434A-928C-6EC6967F259D}" destId="{9131EDB8-27A6-42FD-A541-052EFC01D4C6}" srcOrd="3" destOrd="0" parTransId="{6EC3601D-D6CE-49D7-9229-0442323129DA}" sibTransId="{13A2EB04-B868-427A-B17F-16729BFA55DA}"/>
    <dgm:cxn modelId="{7B7E7A22-5C3F-4486-8139-C0EE4EC3D5BF}" type="presOf" srcId="{EA86A114-EBD1-49CF-AB76-042FF3D636A5}" destId="{A60042D3-910C-4160-96CD-1A63C2C4C0FB}" srcOrd="1" destOrd="0" presId="urn:microsoft.com/office/officeart/2005/8/layout/cycle2"/>
    <dgm:cxn modelId="{F9ED21F8-AA44-41B7-93C6-F3F8D5ED072B}" type="presOf" srcId="{13633CBA-2502-434A-928C-6EC6967F259D}" destId="{EA3ADED0-C9AD-4C17-98CE-D872DACD90E8}" srcOrd="0" destOrd="0" presId="urn:microsoft.com/office/officeart/2005/8/layout/cycle2"/>
    <dgm:cxn modelId="{926DFDA2-8377-4EEA-8F95-98194D0473F8}" type="presOf" srcId="{7985EE53-BD3D-4DB3-B5BD-6B9FFA75B9E6}" destId="{746707A3-847D-4DEF-8437-C19565999197}" srcOrd="1" destOrd="0" presId="urn:microsoft.com/office/officeart/2005/8/layout/cycle2"/>
    <dgm:cxn modelId="{A04AB182-BC12-49D6-9B57-A670D12F5529}" type="presParOf" srcId="{EA3ADED0-C9AD-4C17-98CE-D872DACD90E8}" destId="{558890D5-4F42-4C33-B381-CD393B37A1FF}" srcOrd="0" destOrd="0" presId="urn:microsoft.com/office/officeart/2005/8/layout/cycle2"/>
    <dgm:cxn modelId="{CC5697AF-8DA8-4BE2-AAE0-60BF3F2B528B}" type="presParOf" srcId="{EA3ADED0-C9AD-4C17-98CE-D872DACD90E8}" destId="{973C755A-5077-47FB-BDC0-FF7A84FD3F26}" srcOrd="1" destOrd="0" presId="urn:microsoft.com/office/officeart/2005/8/layout/cycle2"/>
    <dgm:cxn modelId="{0E411A3D-915B-4CAB-8768-44336E23BD3F}" type="presParOf" srcId="{973C755A-5077-47FB-BDC0-FF7A84FD3F26}" destId="{746707A3-847D-4DEF-8437-C19565999197}" srcOrd="0" destOrd="0" presId="urn:microsoft.com/office/officeart/2005/8/layout/cycle2"/>
    <dgm:cxn modelId="{9257FFE8-2682-4A94-8A41-8BFBC193DC84}" type="presParOf" srcId="{EA3ADED0-C9AD-4C17-98CE-D872DACD90E8}" destId="{7C5A343C-E262-450D-959C-A644EA0CABBE}" srcOrd="2" destOrd="0" presId="urn:microsoft.com/office/officeart/2005/8/layout/cycle2"/>
    <dgm:cxn modelId="{38D89D46-19AE-4103-A488-09E68D2B905C}" type="presParOf" srcId="{EA3ADED0-C9AD-4C17-98CE-D872DACD90E8}" destId="{719BC63E-F731-4648-BC28-EDC25FC57AA9}" srcOrd="3" destOrd="0" presId="urn:microsoft.com/office/officeart/2005/8/layout/cycle2"/>
    <dgm:cxn modelId="{BC793D7F-613A-4E15-8221-33E15FC25471}" type="presParOf" srcId="{719BC63E-F731-4648-BC28-EDC25FC57AA9}" destId="{018B9E75-742E-4303-A16C-8A821310EF15}" srcOrd="0" destOrd="0" presId="urn:microsoft.com/office/officeart/2005/8/layout/cycle2"/>
    <dgm:cxn modelId="{10D7B0F2-2789-4589-8C1A-F62D6F4C28D9}" type="presParOf" srcId="{EA3ADED0-C9AD-4C17-98CE-D872DACD90E8}" destId="{91CB6799-0928-4E01-9EDA-41B17BB04FAF}" srcOrd="4" destOrd="0" presId="urn:microsoft.com/office/officeart/2005/8/layout/cycle2"/>
    <dgm:cxn modelId="{3647C6CD-436F-4890-A843-4F7C33DBA02B}" type="presParOf" srcId="{EA3ADED0-C9AD-4C17-98CE-D872DACD90E8}" destId="{3701657F-6946-4A4C-877D-2A88A526B7E1}" srcOrd="5" destOrd="0" presId="urn:microsoft.com/office/officeart/2005/8/layout/cycle2"/>
    <dgm:cxn modelId="{03AF896B-430F-49C7-8E47-6796BEE787A5}" type="presParOf" srcId="{3701657F-6946-4A4C-877D-2A88A526B7E1}" destId="{A60042D3-910C-4160-96CD-1A63C2C4C0FB}" srcOrd="0" destOrd="0" presId="urn:microsoft.com/office/officeart/2005/8/layout/cycle2"/>
    <dgm:cxn modelId="{1AD7E36C-6608-438A-9AC2-9C9C15DFC01D}" type="presParOf" srcId="{EA3ADED0-C9AD-4C17-98CE-D872DACD90E8}" destId="{28372633-A8CE-4898-AF86-305447452F30}" srcOrd="6" destOrd="0" presId="urn:microsoft.com/office/officeart/2005/8/layout/cycle2"/>
    <dgm:cxn modelId="{32C1DE62-77C5-4728-B84D-5F0E3EE4E617}" type="presParOf" srcId="{EA3ADED0-C9AD-4C17-98CE-D872DACD90E8}" destId="{3BFA7701-5D17-48E5-8EAF-0CE4B894FCD8}" srcOrd="7" destOrd="0" presId="urn:microsoft.com/office/officeart/2005/8/layout/cycle2"/>
    <dgm:cxn modelId="{90D56E69-4747-449D-AB5D-8BB574C4F3BC}" type="presParOf" srcId="{3BFA7701-5D17-48E5-8EAF-0CE4B894FCD8}" destId="{2F68EEE9-28D4-49EC-A4B1-C191492E34F2}" srcOrd="0" destOrd="0" presId="urn:microsoft.com/office/officeart/2005/8/layout/cycle2"/>
    <dgm:cxn modelId="{494248C6-CE6E-40C4-8B35-54816A158BDD}" type="presParOf" srcId="{EA3ADED0-C9AD-4C17-98CE-D872DACD90E8}" destId="{4DD53E4A-81C3-4CAD-B31F-4C20BA5CFCD7}" srcOrd="8" destOrd="0" presId="urn:microsoft.com/office/officeart/2005/8/layout/cycle2"/>
    <dgm:cxn modelId="{97146845-40FF-4723-8848-1E81EF5C93FC}" type="presParOf" srcId="{EA3ADED0-C9AD-4C17-98CE-D872DACD90E8}" destId="{670EC530-2BF9-418C-9EBE-CFD33FE15D7D}" srcOrd="9" destOrd="0" presId="urn:microsoft.com/office/officeart/2005/8/layout/cycle2"/>
    <dgm:cxn modelId="{E865F0B7-BC46-4010-A6B7-E634CDF2B0C2}" type="presParOf" srcId="{670EC530-2BF9-418C-9EBE-CFD33FE15D7D}" destId="{75E8BE9C-270B-4810-939F-EB750969C5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EB9529-7814-4E9A-8B08-C648B01721D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E44339B-EEBA-454F-8DAC-3DC4C0EA80D0}">
      <dgm:prSet phldrT="[Text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n-US" sz="5000" b="1" dirty="0" smtClean="0">
              <a:solidFill>
                <a:srgbClr val="FFFF00"/>
              </a:solidFill>
            </a:rPr>
            <a:t>BENCANA ALAM</a:t>
          </a:r>
          <a:endParaRPr lang="id-ID" sz="5000" b="1" dirty="0">
            <a:solidFill>
              <a:srgbClr val="FFFF00"/>
            </a:solidFill>
          </a:endParaRPr>
        </a:p>
      </dgm:t>
    </dgm:pt>
    <dgm:pt modelId="{8EE3E407-E6DA-436B-9658-387F34202FE0}" type="parTrans" cxnId="{166C55BF-D215-4733-8BEC-1FA7178484DB}">
      <dgm:prSet/>
      <dgm:spPr/>
      <dgm:t>
        <a:bodyPr/>
        <a:lstStyle/>
        <a:p>
          <a:endParaRPr lang="id-ID" sz="4000"/>
        </a:p>
      </dgm:t>
    </dgm:pt>
    <dgm:pt modelId="{1265AECF-5188-4248-AFC1-AA94AD76B0C0}" type="sibTrans" cxnId="{166C55BF-D215-4733-8BEC-1FA7178484DB}">
      <dgm:prSet/>
      <dgm:spPr/>
      <dgm:t>
        <a:bodyPr/>
        <a:lstStyle/>
        <a:p>
          <a:endParaRPr lang="id-ID" sz="4000"/>
        </a:p>
      </dgm:t>
    </dgm:pt>
    <dgm:pt modelId="{E20FF38E-AD89-4F15-87C8-1A7A303589AD}">
      <dgm:prSet phldrT="[Text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n-US" sz="5400" b="1" dirty="0" smtClean="0">
              <a:solidFill>
                <a:srgbClr val="FF0000"/>
              </a:solidFill>
            </a:rPr>
            <a:t>BANJIR </a:t>
          </a:r>
          <a:endParaRPr lang="id-ID" sz="5400" b="1" dirty="0">
            <a:solidFill>
              <a:srgbClr val="FF0000"/>
            </a:solidFill>
          </a:endParaRPr>
        </a:p>
      </dgm:t>
    </dgm:pt>
    <dgm:pt modelId="{BBB36DB7-039C-4747-814A-0F547AB12A14}" type="parTrans" cxnId="{2236E27F-06EF-4720-8E06-88AFB81321B4}">
      <dgm:prSet custT="1"/>
      <dgm:spPr/>
      <dgm:t>
        <a:bodyPr/>
        <a:lstStyle/>
        <a:p>
          <a:endParaRPr lang="id-ID" sz="4000"/>
        </a:p>
      </dgm:t>
    </dgm:pt>
    <dgm:pt modelId="{EC0C292F-6F9F-4B8B-AD88-70228F3D1B1B}" type="sibTrans" cxnId="{2236E27F-06EF-4720-8E06-88AFB81321B4}">
      <dgm:prSet/>
      <dgm:spPr/>
      <dgm:t>
        <a:bodyPr/>
        <a:lstStyle/>
        <a:p>
          <a:endParaRPr lang="id-ID" sz="4000"/>
        </a:p>
      </dgm:t>
    </dgm:pt>
    <dgm:pt modelId="{5FF22EFE-761D-48FB-8096-44900CC9CDDE}">
      <dgm:prSet phldrT="[Text]" custT="1"/>
      <dgm:spPr>
        <a:noFill/>
        <a:ln>
          <a:solidFill>
            <a:schemeClr val="accent1"/>
          </a:solidFill>
        </a:ln>
      </dgm:spPr>
      <dgm:t>
        <a:bodyPr/>
        <a:lstStyle/>
        <a:p>
          <a:r>
            <a:rPr lang="en-US" sz="3800" b="1" dirty="0" smtClean="0">
              <a:solidFill>
                <a:srgbClr val="FF0000"/>
              </a:solidFill>
            </a:rPr>
            <a:t>KEKERINGAN</a:t>
          </a:r>
          <a:endParaRPr lang="id-ID" sz="3800" b="1" dirty="0">
            <a:solidFill>
              <a:srgbClr val="FF0000"/>
            </a:solidFill>
          </a:endParaRPr>
        </a:p>
      </dgm:t>
    </dgm:pt>
    <dgm:pt modelId="{6AE1A290-A4E1-4669-B825-5BCCA365DE4E}" type="parTrans" cxnId="{FB767EF9-9FD9-4BA5-9E98-3833C337764B}">
      <dgm:prSet custT="1"/>
      <dgm:spPr/>
      <dgm:t>
        <a:bodyPr/>
        <a:lstStyle/>
        <a:p>
          <a:endParaRPr lang="id-ID" sz="4000"/>
        </a:p>
      </dgm:t>
    </dgm:pt>
    <dgm:pt modelId="{34683371-77EA-4190-8115-15650917617F}" type="sibTrans" cxnId="{FB767EF9-9FD9-4BA5-9E98-3833C337764B}">
      <dgm:prSet/>
      <dgm:spPr/>
      <dgm:t>
        <a:bodyPr/>
        <a:lstStyle/>
        <a:p>
          <a:endParaRPr lang="id-ID" sz="4000"/>
        </a:p>
      </dgm:t>
    </dgm:pt>
    <dgm:pt modelId="{0C0FAB93-D17F-4B44-9052-385C5147B4BB}" type="pres">
      <dgm:prSet presAssocID="{39EB9529-7814-4E9A-8B08-C648B01721D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7C2BC8D-1CB9-4EAB-8365-396104DB9986}" type="pres">
      <dgm:prSet presAssocID="{7E44339B-EEBA-454F-8DAC-3DC4C0EA80D0}" presName="root1" presStyleCnt="0"/>
      <dgm:spPr/>
    </dgm:pt>
    <dgm:pt modelId="{EA417488-FF1A-408C-B0A1-E0B953103ABD}" type="pres">
      <dgm:prSet presAssocID="{7E44339B-EEBA-454F-8DAC-3DC4C0EA80D0}" presName="LevelOneTextNode" presStyleLbl="node0" presStyleIdx="0" presStyleCnt="1" custScaleX="65624" custScaleY="14937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DF9BECD-07E3-494E-B4B2-CCE835A4660D}" type="pres">
      <dgm:prSet presAssocID="{7E44339B-EEBA-454F-8DAC-3DC4C0EA80D0}" presName="level2hierChild" presStyleCnt="0"/>
      <dgm:spPr/>
    </dgm:pt>
    <dgm:pt modelId="{B6FFBAD9-D948-4FFA-8DD5-4F73C247AE05}" type="pres">
      <dgm:prSet presAssocID="{BBB36DB7-039C-4747-814A-0F547AB12A14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0A879F1C-7BF7-4538-9007-75B788307298}" type="pres">
      <dgm:prSet presAssocID="{BBB36DB7-039C-4747-814A-0F547AB12A14}" presName="connTx" presStyleLbl="parChTrans1D2" presStyleIdx="0" presStyleCnt="2"/>
      <dgm:spPr/>
      <dgm:t>
        <a:bodyPr/>
        <a:lstStyle/>
        <a:p>
          <a:endParaRPr lang="id-ID"/>
        </a:p>
      </dgm:t>
    </dgm:pt>
    <dgm:pt modelId="{2C720252-ECCA-4DBB-8290-ACED659C886F}" type="pres">
      <dgm:prSet presAssocID="{E20FF38E-AD89-4F15-87C8-1A7A303589AD}" presName="root2" presStyleCnt="0"/>
      <dgm:spPr/>
    </dgm:pt>
    <dgm:pt modelId="{1B92C424-CFA0-49B7-8644-EB735243DE2F}" type="pres">
      <dgm:prSet presAssocID="{E20FF38E-AD89-4F15-87C8-1A7A303589AD}" presName="LevelTwoTextNode" presStyleLbl="node2" presStyleIdx="0" presStyleCnt="2" custScaleX="6564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8CE0490-1B5D-4984-98DF-B3A7F9CE6E5B}" type="pres">
      <dgm:prSet presAssocID="{E20FF38E-AD89-4F15-87C8-1A7A303589AD}" presName="level3hierChild" presStyleCnt="0"/>
      <dgm:spPr/>
    </dgm:pt>
    <dgm:pt modelId="{A70F968A-6863-4C25-85D5-E19D99C637EA}" type="pres">
      <dgm:prSet presAssocID="{6AE1A290-A4E1-4669-B825-5BCCA365DE4E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FA1449FD-A145-4A9F-B2F3-9594B7F26687}" type="pres">
      <dgm:prSet presAssocID="{6AE1A290-A4E1-4669-B825-5BCCA365DE4E}" presName="connTx" presStyleLbl="parChTrans1D2" presStyleIdx="1" presStyleCnt="2"/>
      <dgm:spPr/>
      <dgm:t>
        <a:bodyPr/>
        <a:lstStyle/>
        <a:p>
          <a:endParaRPr lang="id-ID"/>
        </a:p>
      </dgm:t>
    </dgm:pt>
    <dgm:pt modelId="{B03BA227-2212-4C76-B9F3-23C0C3B9976E}" type="pres">
      <dgm:prSet presAssocID="{5FF22EFE-761D-48FB-8096-44900CC9CDDE}" presName="root2" presStyleCnt="0"/>
      <dgm:spPr/>
    </dgm:pt>
    <dgm:pt modelId="{F2F14F6E-B65D-4CBB-B015-DE50D8DCF88C}" type="pres">
      <dgm:prSet presAssocID="{5FF22EFE-761D-48FB-8096-44900CC9CDDE}" presName="LevelTwoTextNode" presStyleLbl="node2" presStyleIdx="1" presStyleCnt="2" custScaleX="6742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C1BBFB0-DC33-4DE7-9ECB-CDBDF34909DD}" type="pres">
      <dgm:prSet presAssocID="{5FF22EFE-761D-48FB-8096-44900CC9CDDE}" presName="level3hierChild" presStyleCnt="0"/>
      <dgm:spPr/>
    </dgm:pt>
  </dgm:ptLst>
  <dgm:cxnLst>
    <dgm:cxn modelId="{83DF61DF-C563-4FEB-8DE2-CE78162F5529}" type="presOf" srcId="{E20FF38E-AD89-4F15-87C8-1A7A303589AD}" destId="{1B92C424-CFA0-49B7-8644-EB735243DE2F}" srcOrd="0" destOrd="0" presId="urn:microsoft.com/office/officeart/2005/8/layout/hierarchy2"/>
    <dgm:cxn modelId="{3C7CD546-FD1C-4629-A5C5-4F2271E4ADD2}" type="presOf" srcId="{6AE1A290-A4E1-4669-B825-5BCCA365DE4E}" destId="{FA1449FD-A145-4A9F-B2F3-9594B7F26687}" srcOrd="1" destOrd="0" presId="urn:microsoft.com/office/officeart/2005/8/layout/hierarchy2"/>
    <dgm:cxn modelId="{2236E27F-06EF-4720-8E06-88AFB81321B4}" srcId="{7E44339B-EEBA-454F-8DAC-3DC4C0EA80D0}" destId="{E20FF38E-AD89-4F15-87C8-1A7A303589AD}" srcOrd="0" destOrd="0" parTransId="{BBB36DB7-039C-4747-814A-0F547AB12A14}" sibTransId="{EC0C292F-6F9F-4B8B-AD88-70228F3D1B1B}"/>
    <dgm:cxn modelId="{FB767EF9-9FD9-4BA5-9E98-3833C337764B}" srcId="{7E44339B-EEBA-454F-8DAC-3DC4C0EA80D0}" destId="{5FF22EFE-761D-48FB-8096-44900CC9CDDE}" srcOrd="1" destOrd="0" parTransId="{6AE1A290-A4E1-4669-B825-5BCCA365DE4E}" sibTransId="{34683371-77EA-4190-8115-15650917617F}"/>
    <dgm:cxn modelId="{166C55BF-D215-4733-8BEC-1FA7178484DB}" srcId="{39EB9529-7814-4E9A-8B08-C648B01721D8}" destId="{7E44339B-EEBA-454F-8DAC-3DC4C0EA80D0}" srcOrd="0" destOrd="0" parTransId="{8EE3E407-E6DA-436B-9658-387F34202FE0}" sibTransId="{1265AECF-5188-4248-AFC1-AA94AD76B0C0}"/>
    <dgm:cxn modelId="{5AC7D245-0EE5-429D-956A-7BC29DEB07F0}" type="presOf" srcId="{5FF22EFE-761D-48FB-8096-44900CC9CDDE}" destId="{F2F14F6E-B65D-4CBB-B015-DE50D8DCF88C}" srcOrd="0" destOrd="0" presId="urn:microsoft.com/office/officeart/2005/8/layout/hierarchy2"/>
    <dgm:cxn modelId="{0A111C8A-D63E-428E-A309-7E99CC3D1C0D}" type="presOf" srcId="{BBB36DB7-039C-4747-814A-0F547AB12A14}" destId="{0A879F1C-7BF7-4538-9007-75B788307298}" srcOrd="1" destOrd="0" presId="urn:microsoft.com/office/officeart/2005/8/layout/hierarchy2"/>
    <dgm:cxn modelId="{041A3D53-B714-4715-92F3-C78778ED4E7C}" type="presOf" srcId="{BBB36DB7-039C-4747-814A-0F547AB12A14}" destId="{B6FFBAD9-D948-4FFA-8DD5-4F73C247AE05}" srcOrd="0" destOrd="0" presId="urn:microsoft.com/office/officeart/2005/8/layout/hierarchy2"/>
    <dgm:cxn modelId="{9A53E336-F0BE-4DD8-ABBB-91B931F88EF1}" type="presOf" srcId="{6AE1A290-A4E1-4669-B825-5BCCA365DE4E}" destId="{A70F968A-6863-4C25-85D5-E19D99C637EA}" srcOrd="0" destOrd="0" presId="urn:microsoft.com/office/officeart/2005/8/layout/hierarchy2"/>
    <dgm:cxn modelId="{60996EC8-1D00-4307-8C43-FF44D119480A}" type="presOf" srcId="{39EB9529-7814-4E9A-8B08-C648B01721D8}" destId="{0C0FAB93-D17F-4B44-9052-385C5147B4BB}" srcOrd="0" destOrd="0" presId="urn:microsoft.com/office/officeart/2005/8/layout/hierarchy2"/>
    <dgm:cxn modelId="{9328839E-5D46-4069-8AFE-140CF00AC928}" type="presOf" srcId="{7E44339B-EEBA-454F-8DAC-3DC4C0EA80D0}" destId="{EA417488-FF1A-408C-B0A1-E0B953103ABD}" srcOrd="0" destOrd="0" presId="urn:microsoft.com/office/officeart/2005/8/layout/hierarchy2"/>
    <dgm:cxn modelId="{8A45FED6-05D2-4CA9-9A44-2B7924499A14}" type="presParOf" srcId="{0C0FAB93-D17F-4B44-9052-385C5147B4BB}" destId="{97C2BC8D-1CB9-4EAB-8365-396104DB9986}" srcOrd="0" destOrd="0" presId="urn:microsoft.com/office/officeart/2005/8/layout/hierarchy2"/>
    <dgm:cxn modelId="{2715AC3B-D8DF-42F9-9896-833133BC653D}" type="presParOf" srcId="{97C2BC8D-1CB9-4EAB-8365-396104DB9986}" destId="{EA417488-FF1A-408C-B0A1-E0B953103ABD}" srcOrd="0" destOrd="0" presId="urn:microsoft.com/office/officeart/2005/8/layout/hierarchy2"/>
    <dgm:cxn modelId="{54BBA90E-AE5D-4B52-BF68-9E6BAABB6B76}" type="presParOf" srcId="{97C2BC8D-1CB9-4EAB-8365-396104DB9986}" destId="{6DF9BECD-07E3-494E-B4B2-CCE835A4660D}" srcOrd="1" destOrd="0" presId="urn:microsoft.com/office/officeart/2005/8/layout/hierarchy2"/>
    <dgm:cxn modelId="{1CC35A09-DB64-4140-9749-9DDFFD0F0E94}" type="presParOf" srcId="{6DF9BECD-07E3-494E-B4B2-CCE835A4660D}" destId="{B6FFBAD9-D948-4FFA-8DD5-4F73C247AE05}" srcOrd="0" destOrd="0" presId="urn:microsoft.com/office/officeart/2005/8/layout/hierarchy2"/>
    <dgm:cxn modelId="{6B3B05B6-BB7F-42C9-86D0-08513CD1EAD0}" type="presParOf" srcId="{B6FFBAD9-D948-4FFA-8DD5-4F73C247AE05}" destId="{0A879F1C-7BF7-4538-9007-75B788307298}" srcOrd="0" destOrd="0" presId="urn:microsoft.com/office/officeart/2005/8/layout/hierarchy2"/>
    <dgm:cxn modelId="{2FEE45CD-BBD0-4136-BBAC-F384442EC910}" type="presParOf" srcId="{6DF9BECD-07E3-494E-B4B2-CCE835A4660D}" destId="{2C720252-ECCA-4DBB-8290-ACED659C886F}" srcOrd="1" destOrd="0" presId="urn:microsoft.com/office/officeart/2005/8/layout/hierarchy2"/>
    <dgm:cxn modelId="{A16C9766-01BD-4014-B42A-6F6F1A3D7BAC}" type="presParOf" srcId="{2C720252-ECCA-4DBB-8290-ACED659C886F}" destId="{1B92C424-CFA0-49B7-8644-EB735243DE2F}" srcOrd="0" destOrd="0" presId="urn:microsoft.com/office/officeart/2005/8/layout/hierarchy2"/>
    <dgm:cxn modelId="{7EC12856-90B8-47AE-8DC3-75EF7B35B0C7}" type="presParOf" srcId="{2C720252-ECCA-4DBB-8290-ACED659C886F}" destId="{98CE0490-1B5D-4984-98DF-B3A7F9CE6E5B}" srcOrd="1" destOrd="0" presId="urn:microsoft.com/office/officeart/2005/8/layout/hierarchy2"/>
    <dgm:cxn modelId="{25B19F49-06FC-4DAE-BBED-185588EFCE67}" type="presParOf" srcId="{6DF9BECD-07E3-494E-B4B2-CCE835A4660D}" destId="{A70F968A-6863-4C25-85D5-E19D99C637EA}" srcOrd="2" destOrd="0" presId="urn:microsoft.com/office/officeart/2005/8/layout/hierarchy2"/>
    <dgm:cxn modelId="{16A66350-BC29-4B74-9C6E-7BF9DAE232FD}" type="presParOf" srcId="{A70F968A-6863-4C25-85D5-E19D99C637EA}" destId="{FA1449FD-A145-4A9F-B2F3-9594B7F26687}" srcOrd="0" destOrd="0" presId="urn:microsoft.com/office/officeart/2005/8/layout/hierarchy2"/>
    <dgm:cxn modelId="{BE7F82FE-9DA0-4628-A7D1-76D5D818C2E9}" type="presParOf" srcId="{6DF9BECD-07E3-494E-B4B2-CCE835A4660D}" destId="{B03BA227-2212-4C76-B9F3-23C0C3B9976E}" srcOrd="3" destOrd="0" presId="urn:microsoft.com/office/officeart/2005/8/layout/hierarchy2"/>
    <dgm:cxn modelId="{613499C0-AEB9-4A67-AC9A-1D26CFF6873C}" type="presParOf" srcId="{B03BA227-2212-4C76-B9F3-23C0C3B9976E}" destId="{F2F14F6E-B65D-4CBB-B015-DE50D8DCF88C}" srcOrd="0" destOrd="0" presId="urn:microsoft.com/office/officeart/2005/8/layout/hierarchy2"/>
    <dgm:cxn modelId="{387942FF-BD49-4AD1-85B3-E39C2550F104}" type="presParOf" srcId="{B03BA227-2212-4C76-B9F3-23C0C3B9976E}" destId="{2C1BBFB0-DC33-4DE7-9ECB-CDBDF34909D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FA2D35-49DB-4118-A843-289F2918DE4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A637E14-D6ED-4677-9AD7-2617C7EDF5DF}">
      <dgm:prSet phldrT="[Text]" custT="1"/>
      <dgm:spPr/>
      <dgm:t>
        <a:bodyPr/>
        <a:lstStyle/>
        <a:p>
          <a:r>
            <a:rPr lang="en-US" sz="2800" b="1" i="0" dirty="0" err="1" smtClean="0">
              <a:solidFill>
                <a:srgbClr val="FF0000"/>
              </a:solidFill>
            </a:rPr>
            <a:t>Jauhkan</a:t>
          </a:r>
          <a:r>
            <a:rPr lang="en-US" sz="2800" b="1" i="0" dirty="0" smtClean="0">
              <a:solidFill>
                <a:srgbClr val="FF0000"/>
              </a:solidFill>
            </a:rPr>
            <a:t> bencana </a:t>
          </a:r>
          <a:r>
            <a:rPr lang="en-US" sz="2800" b="1" i="0" dirty="0" err="1" smtClean="0">
              <a:solidFill>
                <a:srgbClr val="FF0000"/>
              </a:solidFill>
            </a:rPr>
            <a:t>dari</a:t>
          </a:r>
          <a:r>
            <a:rPr lang="en-US" sz="2800" b="1" i="0" dirty="0" smtClean="0">
              <a:solidFill>
                <a:srgbClr val="FF0000"/>
              </a:solidFill>
            </a:rPr>
            <a:t> manusia</a:t>
          </a:r>
          <a:endParaRPr lang="en-US" sz="2800" dirty="0"/>
        </a:p>
      </dgm:t>
    </dgm:pt>
    <dgm:pt modelId="{C9490EA8-DF17-4EF1-B2CB-80E7F217B6B0}" type="parTrans" cxnId="{0DFAF27A-2F6C-42D5-96A9-C6E44F541E81}">
      <dgm:prSet/>
      <dgm:spPr/>
      <dgm:t>
        <a:bodyPr/>
        <a:lstStyle/>
        <a:p>
          <a:endParaRPr lang="en-US"/>
        </a:p>
      </dgm:t>
    </dgm:pt>
    <dgm:pt modelId="{9367F212-6CB9-42E4-9013-13DFB760FE2C}" type="sibTrans" cxnId="{0DFAF27A-2F6C-42D5-96A9-C6E44F541E81}">
      <dgm:prSet/>
      <dgm:spPr/>
      <dgm:t>
        <a:bodyPr/>
        <a:lstStyle/>
        <a:p>
          <a:endParaRPr lang="en-US"/>
        </a:p>
      </dgm:t>
    </dgm:pt>
    <dgm:pt modelId="{1242A89F-7C9F-4F9D-8BCD-0AE87D3713A3}">
      <dgm:prSet phldrT="[Text]" custT="1"/>
      <dgm:spPr/>
      <dgm:t>
        <a:bodyPr/>
        <a:lstStyle/>
        <a:p>
          <a:r>
            <a:rPr lang="en-US" sz="2800" b="1" i="0" dirty="0" err="1" smtClean="0">
              <a:solidFill>
                <a:srgbClr val="00B050"/>
              </a:solidFill>
            </a:rPr>
            <a:t>Beradaptasi</a:t>
          </a:r>
          <a:r>
            <a:rPr lang="en-US" sz="2800" b="1" i="0" dirty="0" smtClean="0">
              <a:solidFill>
                <a:srgbClr val="00B050"/>
              </a:solidFill>
            </a:rPr>
            <a:t> dengan bencana</a:t>
          </a:r>
          <a:endParaRPr lang="en-US" sz="2800" dirty="0"/>
        </a:p>
      </dgm:t>
    </dgm:pt>
    <dgm:pt modelId="{C4264490-1968-4A95-84D5-AC7A9D11D3E8}" type="parTrans" cxnId="{A65085AA-3BF0-49BE-A936-04022C1E80DA}">
      <dgm:prSet/>
      <dgm:spPr/>
      <dgm:t>
        <a:bodyPr/>
        <a:lstStyle/>
        <a:p>
          <a:endParaRPr lang="en-US"/>
        </a:p>
      </dgm:t>
    </dgm:pt>
    <dgm:pt modelId="{44027D49-6666-4404-9015-593F455C18F3}" type="sibTrans" cxnId="{A65085AA-3BF0-49BE-A936-04022C1E80DA}">
      <dgm:prSet/>
      <dgm:spPr/>
      <dgm:t>
        <a:bodyPr/>
        <a:lstStyle/>
        <a:p>
          <a:endParaRPr lang="en-US"/>
        </a:p>
      </dgm:t>
    </dgm:pt>
    <dgm:pt modelId="{D9641191-C0EF-4CD7-AD6E-AE611FA9FD3C}">
      <dgm:prSet phldrT="[Text]"/>
      <dgm:spPr/>
      <dgm:t>
        <a:bodyPr/>
        <a:lstStyle/>
        <a:p>
          <a:r>
            <a:rPr lang="en-US" b="1" i="0" dirty="0" err="1" smtClean="0">
              <a:solidFill>
                <a:schemeClr val="tx1"/>
              </a:solidFill>
            </a:rPr>
            <a:t>Mendorong</a:t>
          </a:r>
          <a:r>
            <a:rPr lang="en-US" b="1" i="0" dirty="0" smtClean="0">
              <a:solidFill>
                <a:schemeClr val="tx1"/>
              </a:solidFill>
            </a:rPr>
            <a:t> </a:t>
          </a:r>
          <a:r>
            <a:rPr lang="en-US" b="1" i="0" dirty="0" err="1" smtClean="0">
              <a:solidFill>
                <a:schemeClr val="tx1"/>
              </a:solidFill>
            </a:rPr>
            <a:t>kearifan</a:t>
          </a:r>
          <a:r>
            <a:rPr lang="en-US" b="1" i="0" dirty="0" smtClean="0">
              <a:solidFill>
                <a:schemeClr val="tx1"/>
              </a:solidFill>
            </a:rPr>
            <a:t> </a:t>
          </a:r>
          <a:r>
            <a:rPr lang="en-US" b="1" i="0" dirty="0" err="1" smtClean="0">
              <a:solidFill>
                <a:schemeClr val="tx1"/>
              </a:solidFill>
            </a:rPr>
            <a:t>lokal</a:t>
          </a:r>
          <a:r>
            <a:rPr lang="en-US" b="1" i="0" dirty="0" smtClean="0">
              <a:solidFill>
                <a:schemeClr val="tx1"/>
              </a:solidFill>
            </a:rPr>
            <a:t> </a:t>
          </a:r>
          <a:r>
            <a:rPr lang="en-US" b="1" i="0" dirty="0" err="1" smtClean="0">
              <a:solidFill>
                <a:schemeClr val="tx1"/>
              </a:solidFill>
            </a:rPr>
            <a:t>sebagai</a:t>
          </a:r>
          <a:r>
            <a:rPr lang="en-US" b="1" i="0" dirty="0" smtClean="0">
              <a:solidFill>
                <a:schemeClr val="tx1"/>
              </a:solidFill>
            </a:rPr>
            <a:t> </a:t>
          </a:r>
          <a:r>
            <a:rPr lang="en-US" b="1" i="0" dirty="0" err="1" smtClean="0">
              <a:solidFill>
                <a:schemeClr val="tx1"/>
              </a:solidFill>
            </a:rPr>
            <a:t>kekuatan</a:t>
          </a:r>
          <a:endParaRPr lang="en-US" dirty="0"/>
        </a:p>
      </dgm:t>
    </dgm:pt>
    <dgm:pt modelId="{200B10CC-1322-473E-AEF6-6F3C0EFCD8F9}" type="parTrans" cxnId="{5404731A-0060-4CC6-A1FC-B25F0984F4A1}">
      <dgm:prSet/>
      <dgm:spPr/>
      <dgm:t>
        <a:bodyPr/>
        <a:lstStyle/>
        <a:p>
          <a:endParaRPr lang="en-US"/>
        </a:p>
      </dgm:t>
    </dgm:pt>
    <dgm:pt modelId="{13C91144-608F-4B1D-8202-A2A00864451C}" type="sibTrans" cxnId="{5404731A-0060-4CC6-A1FC-B25F0984F4A1}">
      <dgm:prSet/>
      <dgm:spPr/>
      <dgm:t>
        <a:bodyPr/>
        <a:lstStyle/>
        <a:p>
          <a:endParaRPr lang="en-US"/>
        </a:p>
      </dgm:t>
    </dgm:pt>
    <dgm:pt modelId="{324859AD-2874-45F6-83BE-EDC882700C93}">
      <dgm:prSet phldrT="[Text]" custT="1"/>
      <dgm:spPr/>
      <dgm:t>
        <a:bodyPr/>
        <a:lstStyle/>
        <a:p>
          <a:r>
            <a:rPr lang="en-US" sz="2800" b="1" i="0" dirty="0" err="1" smtClean="0">
              <a:solidFill>
                <a:srgbClr val="0070C0"/>
              </a:solidFill>
            </a:rPr>
            <a:t>Jauhkan</a:t>
          </a:r>
          <a:r>
            <a:rPr lang="en-US" sz="2800" b="1" i="0" dirty="0" smtClean="0">
              <a:solidFill>
                <a:srgbClr val="0070C0"/>
              </a:solidFill>
            </a:rPr>
            <a:t> manusia </a:t>
          </a:r>
          <a:r>
            <a:rPr lang="en-US" sz="2800" b="1" i="0" dirty="0" err="1" smtClean="0">
              <a:solidFill>
                <a:srgbClr val="0070C0"/>
              </a:solidFill>
            </a:rPr>
            <a:t>dari</a:t>
          </a:r>
          <a:r>
            <a:rPr lang="en-US" sz="2800" b="1" i="0" dirty="0" smtClean="0">
              <a:solidFill>
                <a:srgbClr val="0070C0"/>
              </a:solidFill>
            </a:rPr>
            <a:t> bencana</a:t>
          </a:r>
          <a:endParaRPr lang="en-US" sz="2800" dirty="0"/>
        </a:p>
      </dgm:t>
    </dgm:pt>
    <dgm:pt modelId="{4216B102-2A60-4B48-8B26-4A3B173AB1FC}" type="parTrans" cxnId="{C7BD2F8B-822C-421B-97A3-AB748B3BB894}">
      <dgm:prSet/>
      <dgm:spPr/>
      <dgm:t>
        <a:bodyPr/>
        <a:lstStyle/>
        <a:p>
          <a:endParaRPr lang="en-US"/>
        </a:p>
      </dgm:t>
    </dgm:pt>
    <dgm:pt modelId="{8B8CB7B7-A767-48FD-A756-8B682014EEFE}" type="sibTrans" cxnId="{C7BD2F8B-822C-421B-97A3-AB748B3BB894}">
      <dgm:prSet/>
      <dgm:spPr/>
      <dgm:t>
        <a:bodyPr/>
        <a:lstStyle/>
        <a:p>
          <a:endParaRPr lang="en-US"/>
        </a:p>
      </dgm:t>
    </dgm:pt>
    <dgm:pt modelId="{7ACA0D74-34B7-4C8A-AFC7-79235B80546A}" type="pres">
      <dgm:prSet presAssocID="{45FA2D35-49DB-4118-A843-289F2918DE4A}" presName="compositeShape" presStyleCnt="0">
        <dgm:presLayoutVars>
          <dgm:chMax val="7"/>
          <dgm:dir/>
          <dgm:resizeHandles val="exact"/>
        </dgm:presLayoutVars>
      </dgm:prSet>
      <dgm:spPr/>
    </dgm:pt>
    <dgm:pt modelId="{79682E38-53F3-4991-80F7-96D894B11EEE}" type="pres">
      <dgm:prSet presAssocID="{45FA2D35-49DB-4118-A843-289F2918DE4A}" presName="wedge1" presStyleLbl="node1" presStyleIdx="0" presStyleCnt="4"/>
      <dgm:spPr/>
      <dgm:t>
        <a:bodyPr/>
        <a:lstStyle/>
        <a:p>
          <a:endParaRPr lang="en-US"/>
        </a:p>
      </dgm:t>
    </dgm:pt>
    <dgm:pt modelId="{B0B6F722-0681-463C-A921-DC4091472CFB}" type="pres">
      <dgm:prSet presAssocID="{45FA2D35-49DB-4118-A843-289F2918DE4A}" presName="dummy1a" presStyleCnt="0"/>
      <dgm:spPr/>
    </dgm:pt>
    <dgm:pt modelId="{F15B820E-87D8-4847-886A-4162212F3B98}" type="pres">
      <dgm:prSet presAssocID="{45FA2D35-49DB-4118-A843-289F2918DE4A}" presName="dummy1b" presStyleCnt="0"/>
      <dgm:spPr/>
    </dgm:pt>
    <dgm:pt modelId="{4E407A54-2D14-4164-8B77-86B33002DEDD}" type="pres">
      <dgm:prSet presAssocID="{45FA2D35-49DB-4118-A843-289F2918DE4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E39D91-82AA-4B03-B748-ACB3056EBF1E}" type="pres">
      <dgm:prSet presAssocID="{45FA2D35-49DB-4118-A843-289F2918DE4A}" presName="wedge2" presStyleLbl="node1" presStyleIdx="1" presStyleCnt="4"/>
      <dgm:spPr/>
      <dgm:t>
        <a:bodyPr/>
        <a:lstStyle/>
        <a:p>
          <a:endParaRPr lang="en-US"/>
        </a:p>
      </dgm:t>
    </dgm:pt>
    <dgm:pt modelId="{9ACD888B-C422-420A-8FBD-6565B896797C}" type="pres">
      <dgm:prSet presAssocID="{45FA2D35-49DB-4118-A843-289F2918DE4A}" presName="dummy2a" presStyleCnt="0"/>
      <dgm:spPr/>
    </dgm:pt>
    <dgm:pt modelId="{4E530DD4-EBD8-4544-8632-EC4BF7E39A34}" type="pres">
      <dgm:prSet presAssocID="{45FA2D35-49DB-4118-A843-289F2918DE4A}" presName="dummy2b" presStyleCnt="0"/>
      <dgm:spPr/>
    </dgm:pt>
    <dgm:pt modelId="{F00F4B47-B501-458F-8D9F-57E01D04CADE}" type="pres">
      <dgm:prSet presAssocID="{45FA2D35-49DB-4118-A843-289F2918DE4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787AAC-7134-4F99-86BD-110C14919EFB}" type="pres">
      <dgm:prSet presAssocID="{45FA2D35-49DB-4118-A843-289F2918DE4A}" presName="wedge3" presStyleLbl="node1" presStyleIdx="2" presStyleCnt="4"/>
      <dgm:spPr/>
      <dgm:t>
        <a:bodyPr/>
        <a:lstStyle/>
        <a:p>
          <a:endParaRPr lang="en-US"/>
        </a:p>
      </dgm:t>
    </dgm:pt>
    <dgm:pt modelId="{D636DC20-1EEA-4EAA-9E0A-663BD28AADEE}" type="pres">
      <dgm:prSet presAssocID="{45FA2D35-49DB-4118-A843-289F2918DE4A}" presName="dummy3a" presStyleCnt="0"/>
      <dgm:spPr/>
    </dgm:pt>
    <dgm:pt modelId="{AECD0AF6-9AB5-415F-BBEC-9AB26C52EB4F}" type="pres">
      <dgm:prSet presAssocID="{45FA2D35-49DB-4118-A843-289F2918DE4A}" presName="dummy3b" presStyleCnt="0"/>
      <dgm:spPr/>
    </dgm:pt>
    <dgm:pt modelId="{F1424572-F0CF-4D35-843D-75C927ACA9DB}" type="pres">
      <dgm:prSet presAssocID="{45FA2D35-49DB-4118-A843-289F2918DE4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B80C08-B894-4E03-9B1B-FB5B5A88EF8C}" type="pres">
      <dgm:prSet presAssocID="{45FA2D35-49DB-4118-A843-289F2918DE4A}" presName="wedge4" presStyleLbl="node1" presStyleIdx="3" presStyleCnt="4"/>
      <dgm:spPr/>
      <dgm:t>
        <a:bodyPr/>
        <a:lstStyle/>
        <a:p>
          <a:endParaRPr lang="en-US"/>
        </a:p>
      </dgm:t>
    </dgm:pt>
    <dgm:pt modelId="{BDA096E2-E8E4-4DE6-B05D-B2A8E0375ECE}" type="pres">
      <dgm:prSet presAssocID="{45FA2D35-49DB-4118-A843-289F2918DE4A}" presName="dummy4a" presStyleCnt="0"/>
      <dgm:spPr/>
    </dgm:pt>
    <dgm:pt modelId="{A075FEDF-B591-4534-A652-C9C0985135AF}" type="pres">
      <dgm:prSet presAssocID="{45FA2D35-49DB-4118-A843-289F2918DE4A}" presName="dummy4b" presStyleCnt="0"/>
      <dgm:spPr/>
    </dgm:pt>
    <dgm:pt modelId="{CBBC28B2-D9FF-47D3-9219-025054F776FF}" type="pres">
      <dgm:prSet presAssocID="{45FA2D35-49DB-4118-A843-289F2918DE4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69300-0D35-41A2-B570-FDF77281029A}" type="pres">
      <dgm:prSet presAssocID="{9367F212-6CB9-42E4-9013-13DFB760FE2C}" presName="arrowWedge1" presStyleLbl="fgSibTrans2D1" presStyleIdx="0" presStyleCnt="4"/>
      <dgm:spPr/>
    </dgm:pt>
    <dgm:pt modelId="{00606793-A628-4050-AC55-7DDEFA06D43F}" type="pres">
      <dgm:prSet presAssocID="{8B8CB7B7-A767-48FD-A756-8B682014EEFE}" presName="arrowWedge2" presStyleLbl="fgSibTrans2D1" presStyleIdx="1" presStyleCnt="4"/>
      <dgm:spPr/>
    </dgm:pt>
    <dgm:pt modelId="{500D978D-EAF3-418D-92E8-534F636D31AE}" type="pres">
      <dgm:prSet presAssocID="{44027D49-6666-4404-9015-593F455C18F3}" presName="arrowWedge3" presStyleLbl="fgSibTrans2D1" presStyleIdx="2" presStyleCnt="4"/>
      <dgm:spPr/>
    </dgm:pt>
    <dgm:pt modelId="{918D8F59-CE28-4BB4-AFA5-2FA254D1A5C9}" type="pres">
      <dgm:prSet presAssocID="{13C91144-608F-4B1D-8202-A2A00864451C}" presName="arrowWedge4" presStyleLbl="fgSibTrans2D1" presStyleIdx="3" presStyleCnt="4"/>
      <dgm:spPr/>
    </dgm:pt>
  </dgm:ptLst>
  <dgm:cxnLst>
    <dgm:cxn modelId="{0DFAF27A-2F6C-42D5-96A9-C6E44F541E81}" srcId="{45FA2D35-49DB-4118-A843-289F2918DE4A}" destId="{5A637E14-D6ED-4677-9AD7-2617C7EDF5DF}" srcOrd="0" destOrd="0" parTransId="{C9490EA8-DF17-4EF1-B2CB-80E7F217B6B0}" sibTransId="{9367F212-6CB9-42E4-9013-13DFB760FE2C}"/>
    <dgm:cxn modelId="{5404731A-0060-4CC6-A1FC-B25F0984F4A1}" srcId="{45FA2D35-49DB-4118-A843-289F2918DE4A}" destId="{D9641191-C0EF-4CD7-AD6E-AE611FA9FD3C}" srcOrd="3" destOrd="0" parTransId="{200B10CC-1322-473E-AEF6-6F3C0EFCD8F9}" sibTransId="{13C91144-608F-4B1D-8202-A2A00864451C}"/>
    <dgm:cxn modelId="{0CAD2747-7F7E-4A67-957A-45E057FB535B}" type="presOf" srcId="{1242A89F-7C9F-4F9D-8BCD-0AE87D3713A3}" destId="{E8787AAC-7134-4F99-86BD-110C14919EFB}" srcOrd="0" destOrd="0" presId="urn:microsoft.com/office/officeart/2005/8/layout/cycle8"/>
    <dgm:cxn modelId="{A65085AA-3BF0-49BE-A936-04022C1E80DA}" srcId="{45FA2D35-49DB-4118-A843-289F2918DE4A}" destId="{1242A89F-7C9F-4F9D-8BCD-0AE87D3713A3}" srcOrd="2" destOrd="0" parTransId="{C4264490-1968-4A95-84D5-AC7A9D11D3E8}" sibTransId="{44027D49-6666-4404-9015-593F455C18F3}"/>
    <dgm:cxn modelId="{30BF802A-DC7F-41A0-94B0-9A60E2F16081}" type="presOf" srcId="{D9641191-C0EF-4CD7-AD6E-AE611FA9FD3C}" destId="{7EB80C08-B894-4E03-9B1B-FB5B5A88EF8C}" srcOrd="0" destOrd="0" presId="urn:microsoft.com/office/officeart/2005/8/layout/cycle8"/>
    <dgm:cxn modelId="{B36D6F7C-3A2B-4025-819F-9CA5AC8DDF44}" type="presOf" srcId="{5A637E14-D6ED-4677-9AD7-2617C7EDF5DF}" destId="{4E407A54-2D14-4164-8B77-86B33002DEDD}" srcOrd="1" destOrd="0" presId="urn:microsoft.com/office/officeart/2005/8/layout/cycle8"/>
    <dgm:cxn modelId="{680A78F1-9907-4977-AA9E-AE05F32AE1B2}" type="presOf" srcId="{1242A89F-7C9F-4F9D-8BCD-0AE87D3713A3}" destId="{F1424572-F0CF-4D35-843D-75C927ACA9DB}" srcOrd="1" destOrd="0" presId="urn:microsoft.com/office/officeart/2005/8/layout/cycle8"/>
    <dgm:cxn modelId="{6FC0E125-DC47-4101-A08F-6FE32CD19D7E}" type="presOf" srcId="{5A637E14-D6ED-4677-9AD7-2617C7EDF5DF}" destId="{79682E38-53F3-4991-80F7-96D894B11EEE}" srcOrd="0" destOrd="0" presId="urn:microsoft.com/office/officeart/2005/8/layout/cycle8"/>
    <dgm:cxn modelId="{297830E2-B2F0-4A5A-97AE-D2525CAB3281}" type="presOf" srcId="{324859AD-2874-45F6-83BE-EDC882700C93}" destId="{F00F4B47-B501-458F-8D9F-57E01D04CADE}" srcOrd="1" destOrd="0" presId="urn:microsoft.com/office/officeart/2005/8/layout/cycle8"/>
    <dgm:cxn modelId="{A53E3939-E1B5-4A4F-A224-9E98B9328475}" type="presOf" srcId="{45FA2D35-49DB-4118-A843-289F2918DE4A}" destId="{7ACA0D74-34B7-4C8A-AFC7-79235B80546A}" srcOrd="0" destOrd="0" presId="urn:microsoft.com/office/officeart/2005/8/layout/cycle8"/>
    <dgm:cxn modelId="{7CCB45A1-2E48-4B25-AE5A-B5C4E614EC85}" type="presOf" srcId="{324859AD-2874-45F6-83BE-EDC882700C93}" destId="{B7E39D91-82AA-4B03-B748-ACB3056EBF1E}" srcOrd="0" destOrd="0" presId="urn:microsoft.com/office/officeart/2005/8/layout/cycle8"/>
    <dgm:cxn modelId="{C7BD2F8B-822C-421B-97A3-AB748B3BB894}" srcId="{45FA2D35-49DB-4118-A843-289F2918DE4A}" destId="{324859AD-2874-45F6-83BE-EDC882700C93}" srcOrd="1" destOrd="0" parTransId="{4216B102-2A60-4B48-8B26-4A3B173AB1FC}" sibTransId="{8B8CB7B7-A767-48FD-A756-8B682014EEFE}"/>
    <dgm:cxn modelId="{42D97154-5EE0-4F66-AA82-552772A60B80}" type="presOf" srcId="{D9641191-C0EF-4CD7-AD6E-AE611FA9FD3C}" destId="{CBBC28B2-D9FF-47D3-9219-025054F776FF}" srcOrd="1" destOrd="0" presId="urn:microsoft.com/office/officeart/2005/8/layout/cycle8"/>
    <dgm:cxn modelId="{F0BB8422-037C-4B49-B704-F3EF7C023964}" type="presParOf" srcId="{7ACA0D74-34B7-4C8A-AFC7-79235B80546A}" destId="{79682E38-53F3-4991-80F7-96D894B11EEE}" srcOrd="0" destOrd="0" presId="urn:microsoft.com/office/officeart/2005/8/layout/cycle8"/>
    <dgm:cxn modelId="{32DC8B08-7BA7-4690-9E3E-CB567334B41C}" type="presParOf" srcId="{7ACA0D74-34B7-4C8A-AFC7-79235B80546A}" destId="{B0B6F722-0681-463C-A921-DC4091472CFB}" srcOrd="1" destOrd="0" presId="urn:microsoft.com/office/officeart/2005/8/layout/cycle8"/>
    <dgm:cxn modelId="{AC0FFEFF-6817-4438-A27D-9AC055DABE50}" type="presParOf" srcId="{7ACA0D74-34B7-4C8A-AFC7-79235B80546A}" destId="{F15B820E-87D8-4847-886A-4162212F3B98}" srcOrd="2" destOrd="0" presId="urn:microsoft.com/office/officeart/2005/8/layout/cycle8"/>
    <dgm:cxn modelId="{53C33980-88DE-4944-B3FE-5221A740723B}" type="presParOf" srcId="{7ACA0D74-34B7-4C8A-AFC7-79235B80546A}" destId="{4E407A54-2D14-4164-8B77-86B33002DEDD}" srcOrd="3" destOrd="0" presId="urn:microsoft.com/office/officeart/2005/8/layout/cycle8"/>
    <dgm:cxn modelId="{CEA1B6E8-F27A-4718-8C49-318945A02830}" type="presParOf" srcId="{7ACA0D74-34B7-4C8A-AFC7-79235B80546A}" destId="{B7E39D91-82AA-4B03-B748-ACB3056EBF1E}" srcOrd="4" destOrd="0" presId="urn:microsoft.com/office/officeart/2005/8/layout/cycle8"/>
    <dgm:cxn modelId="{7A924AE9-4819-4756-A106-195F74D51D96}" type="presParOf" srcId="{7ACA0D74-34B7-4C8A-AFC7-79235B80546A}" destId="{9ACD888B-C422-420A-8FBD-6565B896797C}" srcOrd="5" destOrd="0" presId="urn:microsoft.com/office/officeart/2005/8/layout/cycle8"/>
    <dgm:cxn modelId="{3ACECFE9-DC3A-4C6E-9470-12831C773F27}" type="presParOf" srcId="{7ACA0D74-34B7-4C8A-AFC7-79235B80546A}" destId="{4E530DD4-EBD8-4544-8632-EC4BF7E39A34}" srcOrd="6" destOrd="0" presId="urn:microsoft.com/office/officeart/2005/8/layout/cycle8"/>
    <dgm:cxn modelId="{6219800B-A3AC-4E02-881B-FC3E4F5F3F7A}" type="presParOf" srcId="{7ACA0D74-34B7-4C8A-AFC7-79235B80546A}" destId="{F00F4B47-B501-458F-8D9F-57E01D04CADE}" srcOrd="7" destOrd="0" presId="urn:microsoft.com/office/officeart/2005/8/layout/cycle8"/>
    <dgm:cxn modelId="{050138BC-F20C-4007-9715-DE9F53871DE6}" type="presParOf" srcId="{7ACA0D74-34B7-4C8A-AFC7-79235B80546A}" destId="{E8787AAC-7134-4F99-86BD-110C14919EFB}" srcOrd="8" destOrd="0" presId="urn:microsoft.com/office/officeart/2005/8/layout/cycle8"/>
    <dgm:cxn modelId="{6C7B81E4-8F78-40B7-A957-33398970475C}" type="presParOf" srcId="{7ACA0D74-34B7-4C8A-AFC7-79235B80546A}" destId="{D636DC20-1EEA-4EAA-9E0A-663BD28AADEE}" srcOrd="9" destOrd="0" presId="urn:microsoft.com/office/officeart/2005/8/layout/cycle8"/>
    <dgm:cxn modelId="{228487A5-0C69-4412-A30E-D1896715CD2F}" type="presParOf" srcId="{7ACA0D74-34B7-4C8A-AFC7-79235B80546A}" destId="{AECD0AF6-9AB5-415F-BBEC-9AB26C52EB4F}" srcOrd="10" destOrd="0" presId="urn:microsoft.com/office/officeart/2005/8/layout/cycle8"/>
    <dgm:cxn modelId="{E117AB29-556F-4AA9-8BCE-B833A13C6A79}" type="presParOf" srcId="{7ACA0D74-34B7-4C8A-AFC7-79235B80546A}" destId="{F1424572-F0CF-4D35-843D-75C927ACA9DB}" srcOrd="11" destOrd="0" presId="urn:microsoft.com/office/officeart/2005/8/layout/cycle8"/>
    <dgm:cxn modelId="{8BE8E5B9-2145-49F6-ABA7-BD52215B7C8E}" type="presParOf" srcId="{7ACA0D74-34B7-4C8A-AFC7-79235B80546A}" destId="{7EB80C08-B894-4E03-9B1B-FB5B5A88EF8C}" srcOrd="12" destOrd="0" presId="urn:microsoft.com/office/officeart/2005/8/layout/cycle8"/>
    <dgm:cxn modelId="{2895A984-8981-4016-BEF4-91469584F453}" type="presParOf" srcId="{7ACA0D74-34B7-4C8A-AFC7-79235B80546A}" destId="{BDA096E2-E8E4-4DE6-B05D-B2A8E0375ECE}" srcOrd="13" destOrd="0" presId="urn:microsoft.com/office/officeart/2005/8/layout/cycle8"/>
    <dgm:cxn modelId="{10036B79-8C64-42F6-99CB-65B597C98C32}" type="presParOf" srcId="{7ACA0D74-34B7-4C8A-AFC7-79235B80546A}" destId="{A075FEDF-B591-4534-A652-C9C0985135AF}" srcOrd="14" destOrd="0" presId="urn:microsoft.com/office/officeart/2005/8/layout/cycle8"/>
    <dgm:cxn modelId="{ED51D9B5-74B7-4BF9-82B3-8794240F2D34}" type="presParOf" srcId="{7ACA0D74-34B7-4C8A-AFC7-79235B80546A}" destId="{CBBC28B2-D9FF-47D3-9219-025054F776FF}" srcOrd="15" destOrd="0" presId="urn:microsoft.com/office/officeart/2005/8/layout/cycle8"/>
    <dgm:cxn modelId="{ED6A21D7-9B17-4A46-B5A4-14232D4F11AA}" type="presParOf" srcId="{7ACA0D74-34B7-4C8A-AFC7-79235B80546A}" destId="{26769300-0D35-41A2-B570-FDF77281029A}" srcOrd="16" destOrd="0" presId="urn:microsoft.com/office/officeart/2005/8/layout/cycle8"/>
    <dgm:cxn modelId="{1A75093A-9F46-4C7F-B2AD-8818313C2477}" type="presParOf" srcId="{7ACA0D74-34B7-4C8A-AFC7-79235B80546A}" destId="{00606793-A628-4050-AC55-7DDEFA06D43F}" srcOrd="17" destOrd="0" presId="urn:microsoft.com/office/officeart/2005/8/layout/cycle8"/>
    <dgm:cxn modelId="{715F70A3-CD86-4A48-AAD9-334D1DFAE423}" type="presParOf" srcId="{7ACA0D74-34B7-4C8A-AFC7-79235B80546A}" destId="{500D978D-EAF3-418D-92E8-534F636D31AE}" srcOrd="18" destOrd="0" presId="urn:microsoft.com/office/officeart/2005/8/layout/cycle8"/>
    <dgm:cxn modelId="{5B1B8C11-FD80-49D2-B2E5-ED3ED8982D54}" type="presParOf" srcId="{7ACA0D74-34B7-4C8A-AFC7-79235B80546A}" destId="{918D8F59-CE28-4BB4-AFA5-2FA254D1A5C9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890D5-4F42-4C33-B381-CD393B37A1FF}">
      <dsp:nvSpPr>
        <dsp:cNvPr id="0" name=""/>
        <dsp:cNvSpPr/>
      </dsp:nvSpPr>
      <dsp:spPr>
        <a:xfrm>
          <a:off x="2410824" y="121032"/>
          <a:ext cx="1983821" cy="1983821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chemeClr val="tx1"/>
              </a:solidFill>
            </a:rPr>
            <a:t>MENGUASAI KONSEP TEORITIS</a:t>
          </a:r>
          <a:endParaRPr lang="en-US" sz="1900" b="1" kern="1200" dirty="0">
            <a:solidFill>
              <a:schemeClr val="tx1"/>
            </a:solidFill>
          </a:endParaRPr>
        </a:p>
      </dsp:txBody>
      <dsp:txXfrm>
        <a:off x="2701348" y="411556"/>
        <a:ext cx="1402773" cy="1402773"/>
      </dsp:txXfrm>
    </dsp:sp>
    <dsp:sp modelId="{973C755A-5077-47FB-BDC0-FF7A84FD3F26}">
      <dsp:nvSpPr>
        <dsp:cNvPr id="0" name=""/>
        <dsp:cNvSpPr/>
      </dsp:nvSpPr>
      <dsp:spPr>
        <a:xfrm rot="2160000">
          <a:off x="4331954" y="1644875"/>
          <a:ext cx="527390" cy="669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>
            <a:solidFill>
              <a:schemeClr val="tx1"/>
            </a:solidFill>
          </a:endParaRPr>
        </a:p>
      </dsp:txBody>
      <dsp:txXfrm>
        <a:off x="4347062" y="1732284"/>
        <a:ext cx="369173" cy="401723"/>
      </dsp:txXfrm>
    </dsp:sp>
    <dsp:sp modelId="{7C5A343C-E262-450D-959C-A644EA0CABBE}">
      <dsp:nvSpPr>
        <dsp:cNvPr id="0" name=""/>
        <dsp:cNvSpPr/>
      </dsp:nvSpPr>
      <dsp:spPr>
        <a:xfrm>
          <a:off x="4820803" y="1871984"/>
          <a:ext cx="1983821" cy="1983821"/>
        </a:xfrm>
        <a:prstGeom prst="ellipse">
          <a:avLst/>
        </a:prstGeom>
        <a:blipFill dpi="0" rotWithShape="0"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633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MAMPU MENYELESAIKAN MASALAH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5111327" y="2162508"/>
        <a:ext cx="1402773" cy="1402773"/>
      </dsp:txXfrm>
    </dsp:sp>
    <dsp:sp modelId="{719BC63E-F731-4648-BC28-EDC25FC57AA9}">
      <dsp:nvSpPr>
        <dsp:cNvPr id="0" name=""/>
        <dsp:cNvSpPr/>
      </dsp:nvSpPr>
      <dsp:spPr>
        <a:xfrm rot="6480000">
          <a:off x="5093366" y="3931479"/>
          <a:ext cx="527390" cy="669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>
            <a:solidFill>
              <a:schemeClr val="tx1"/>
            </a:solidFill>
          </a:endParaRPr>
        </a:p>
      </dsp:txBody>
      <dsp:txXfrm rot="10800000">
        <a:off x="5196920" y="3990150"/>
        <a:ext cx="369173" cy="401723"/>
      </dsp:txXfrm>
    </dsp:sp>
    <dsp:sp modelId="{91CB6799-0928-4E01-9EDA-41B17BB04FAF}">
      <dsp:nvSpPr>
        <dsp:cNvPr id="0" name=""/>
        <dsp:cNvSpPr/>
      </dsp:nvSpPr>
      <dsp:spPr>
        <a:xfrm>
          <a:off x="3900273" y="4705084"/>
          <a:ext cx="1983821" cy="1983821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BERTANGGUNG JAWAB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190797" y="4995608"/>
        <a:ext cx="1402773" cy="1402773"/>
      </dsp:txXfrm>
    </dsp:sp>
    <dsp:sp modelId="{3701657F-6946-4A4C-877D-2A88A526B7E1}">
      <dsp:nvSpPr>
        <dsp:cNvPr id="0" name=""/>
        <dsp:cNvSpPr/>
      </dsp:nvSpPr>
      <dsp:spPr>
        <a:xfrm rot="10800000">
          <a:off x="3153966" y="5362225"/>
          <a:ext cx="527390" cy="669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>
            <a:solidFill>
              <a:schemeClr val="tx1"/>
            </a:solidFill>
          </a:endParaRPr>
        </a:p>
      </dsp:txBody>
      <dsp:txXfrm rot="10800000">
        <a:off x="3312183" y="5496133"/>
        <a:ext cx="369173" cy="401723"/>
      </dsp:txXfrm>
    </dsp:sp>
    <dsp:sp modelId="{28372633-A8CE-4898-AF86-305447452F30}">
      <dsp:nvSpPr>
        <dsp:cNvPr id="0" name=""/>
        <dsp:cNvSpPr/>
      </dsp:nvSpPr>
      <dsp:spPr>
        <a:xfrm>
          <a:off x="921375" y="4705084"/>
          <a:ext cx="1983821" cy="1983821"/>
        </a:xfrm>
        <a:prstGeom prst="ellipse">
          <a:avLst/>
        </a:prstGeom>
        <a:blipFill dpi="0" rotWithShape="0">
          <a:blip xmlns:r="http://schemas.openxmlformats.org/officeDocument/2006/relationships"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52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MANDIRI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1211899" y="4995608"/>
        <a:ext cx="1402773" cy="1402773"/>
      </dsp:txXfrm>
    </dsp:sp>
    <dsp:sp modelId="{3BFA7701-5D17-48E5-8EAF-0CE4B894FCD8}">
      <dsp:nvSpPr>
        <dsp:cNvPr id="0" name=""/>
        <dsp:cNvSpPr/>
      </dsp:nvSpPr>
      <dsp:spPr>
        <a:xfrm rot="15120000">
          <a:off x="1193938" y="3959870"/>
          <a:ext cx="527390" cy="669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>
            <a:solidFill>
              <a:schemeClr val="tx1"/>
            </a:solidFill>
          </a:endParaRPr>
        </a:p>
      </dsp:txBody>
      <dsp:txXfrm rot="10800000">
        <a:off x="1297492" y="4169015"/>
        <a:ext cx="369173" cy="401723"/>
      </dsp:txXfrm>
    </dsp:sp>
    <dsp:sp modelId="{4DD53E4A-81C3-4CAD-B31F-4C20BA5CFCD7}">
      <dsp:nvSpPr>
        <dsp:cNvPr id="0" name=""/>
        <dsp:cNvSpPr/>
      </dsp:nvSpPr>
      <dsp:spPr>
        <a:xfrm>
          <a:off x="845" y="1871984"/>
          <a:ext cx="1983821" cy="1983821"/>
        </a:xfrm>
        <a:prstGeom prst="ellipse">
          <a:avLst/>
        </a:prstGeom>
        <a:blipFill dpi="0" rotWithShape="0">
          <a:blip xmlns:r="http://schemas.openxmlformats.org/officeDocument/2006/relationships"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chemeClr val="tx1"/>
              </a:solidFill>
            </a:rPr>
            <a:t>MAMPU MENGAMBIL KEPUTUSAN</a:t>
          </a:r>
          <a:endParaRPr lang="en-US" sz="1900" b="1" kern="1200" dirty="0">
            <a:solidFill>
              <a:schemeClr val="tx1"/>
            </a:solidFill>
          </a:endParaRPr>
        </a:p>
      </dsp:txBody>
      <dsp:txXfrm>
        <a:off x="291369" y="2162508"/>
        <a:ext cx="1402773" cy="1402773"/>
      </dsp:txXfrm>
    </dsp:sp>
    <dsp:sp modelId="{670EC530-2BF9-418C-9EBE-CFD33FE15D7D}">
      <dsp:nvSpPr>
        <dsp:cNvPr id="0" name=""/>
        <dsp:cNvSpPr/>
      </dsp:nvSpPr>
      <dsp:spPr>
        <a:xfrm rot="19440000">
          <a:off x="1921975" y="1662422"/>
          <a:ext cx="527390" cy="6695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>
            <a:solidFill>
              <a:schemeClr val="tx1"/>
            </a:solidFill>
          </a:endParaRPr>
        </a:p>
      </dsp:txBody>
      <dsp:txXfrm>
        <a:off x="1937083" y="1842829"/>
        <a:ext cx="369173" cy="401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17488-FF1A-408C-B0A1-E0B953103ABD}">
      <dsp:nvSpPr>
        <dsp:cNvPr id="0" name=""/>
        <dsp:cNvSpPr/>
      </dsp:nvSpPr>
      <dsp:spPr>
        <a:xfrm>
          <a:off x="2668" y="816294"/>
          <a:ext cx="3247549" cy="3696002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>
              <a:solidFill>
                <a:srgbClr val="FFFF00"/>
              </a:solidFill>
            </a:rPr>
            <a:t>BENCANA ALAM</a:t>
          </a:r>
          <a:endParaRPr lang="id-ID" sz="5000" b="1" kern="1200" dirty="0">
            <a:solidFill>
              <a:srgbClr val="FFFF00"/>
            </a:solidFill>
          </a:endParaRPr>
        </a:p>
      </dsp:txBody>
      <dsp:txXfrm>
        <a:off x="97785" y="911411"/>
        <a:ext cx="3057315" cy="3505768"/>
      </dsp:txXfrm>
    </dsp:sp>
    <dsp:sp modelId="{B6FFBAD9-D948-4FFA-8DD5-4F73C247AE05}">
      <dsp:nvSpPr>
        <dsp:cNvPr id="0" name=""/>
        <dsp:cNvSpPr/>
      </dsp:nvSpPr>
      <dsp:spPr>
        <a:xfrm rot="19457599">
          <a:off x="3021088" y="1911125"/>
          <a:ext cx="2437747" cy="83583"/>
        </a:xfrm>
        <a:custGeom>
          <a:avLst/>
          <a:gdLst/>
          <a:ahLst/>
          <a:cxnLst/>
          <a:rect l="0" t="0" r="0" b="0"/>
          <a:pathLst>
            <a:path>
              <a:moveTo>
                <a:pt x="0" y="41791"/>
              </a:moveTo>
              <a:lnTo>
                <a:pt x="2437747" y="4179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0" kern="1200"/>
        </a:p>
      </dsp:txBody>
      <dsp:txXfrm>
        <a:off x="4179018" y="1891973"/>
        <a:ext cx="121887" cy="121887"/>
      </dsp:txXfrm>
    </dsp:sp>
    <dsp:sp modelId="{1B92C424-CFA0-49B7-8644-EB735243DE2F}">
      <dsp:nvSpPr>
        <dsp:cNvPr id="0" name=""/>
        <dsp:cNvSpPr/>
      </dsp:nvSpPr>
      <dsp:spPr>
        <a:xfrm>
          <a:off x="5229706" y="4358"/>
          <a:ext cx="3248588" cy="2474360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b="1" kern="1200" dirty="0" smtClean="0">
              <a:solidFill>
                <a:srgbClr val="FF0000"/>
              </a:solidFill>
            </a:rPr>
            <a:t>BANJIR </a:t>
          </a:r>
          <a:endParaRPr lang="id-ID" sz="5400" b="1" kern="1200" dirty="0">
            <a:solidFill>
              <a:srgbClr val="FF0000"/>
            </a:solidFill>
          </a:endParaRPr>
        </a:p>
      </dsp:txBody>
      <dsp:txXfrm>
        <a:off x="5302178" y="76830"/>
        <a:ext cx="3103644" cy="2329416"/>
      </dsp:txXfrm>
    </dsp:sp>
    <dsp:sp modelId="{A70F968A-6863-4C25-85D5-E19D99C637EA}">
      <dsp:nvSpPr>
        <dsp:cNvPr id="0" name=""/>
        <dsp:cNvSpPr/>
      </dsp:nvSpPr>
      <dsp:spPr>
        <a:xfrm rot="2142401">
          <a:off x="3021088" y="3333882"/>
          <a:ext cx="2437747" cy="83583"/>
        </a:xfrm>
        <a:custGeom>
          <a:avLst/>
          <a:gdLst/>
          <a:ahLst/>
          <a:cxnLst/>
          <a:rect l="0" t="0" r="0" b="0"/>
          <a:pathLst>
            <a:path>
              <a:moveTo>
                <a:pt x="0" y="41791"/>
              </a:moveTo>
              <a:lnTo>
                <a:pt x="2437747" y="4179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0" kern="1200"/>
        </a:p>
      </dsp:txBody>
      <dsp:txXfrm>
        <a:off x="4179018" y="3314731"/>
        <a:ext cx="121887" cy="121887"/>
      </dsp:txXfrm>
    </dsp:sp>
    <dsp:sp modelId="{F2F14F6E-B65D-4CBB-B015-DE50D8DCF88C}">
      <dsp:nvSpPr>
        <dsp:cNvPr id="0" name=""/>
        <dsp:cNvSpPr/>
      </dsp:nvSpPr>
      <dsp:spPr>
        <a:xfrm>
          <a:off x="5229706" y="2849873"/>
          <a:ext cx="3336576" cy="2474360"/>
        </a:xfrm>
        <a:prstGeom prst="roundRect">
          <a:avLst>
            <a:gd name="adj" fmla="val 10000"/>
          </a:avLst>
        </a:prstGeom>
        <a:noFill/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>
              <a:solidFill>
                <a:srgbClr val="FF0000"/>
              </a:solidFill>
            </a:rPr>
            <a:t>KEKERINGAN</a:t>
          </a:r>
          <a:endParaRPr lang="id-ID" sz="3800" b="1" kern="1200" dirty="0">
            <a:solidFill>
              <a:srgbClr val="FF0000"/>
            </a:solidFill>
          </a:endParaRPr>
        </a:p>
      </dsp:txBody>
      <dsp:txXfrm>
        <a:off x="5302178" y="2922345"/>
        <a:ext cx="3191632" cy="23294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82E38-53F3-4991-80F7-96D894B11EEE}">
      <dsp:nvSpPr>
        <dsp:cNvPr id="0" name=""/>
        <dsp:cNvSpPr/>
      </dsp:nvSpPr>
      <dsp:spPr>
        <a:xfrm>
          <a:off x="2623716" y="357248"/>
          <a:ext cx="4783143" cy="4783143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err="1" smtClean="0">
              <a:solidFill>
                <a:srgbClr val="FF0000"/>
              </a:solidFill>
            </a:rPr>
            <a:t>Jauhkan</a:t>
          </a:r>
          <a:r>
            <a:rPr lang="en-US" sz="2800" b="1" i="0" kern="1200" dirty="0" smtClean="0">
              <a:solidFill>
                <a:srgbClr val="FF0000"/>
              </a:solidFill>
            </a:rPr>
            <a:t> bencana </a:t>
          </a:r>
          <a:r>
            <a:rPr lang="en-US" sz="2800" b="1" i="0" kern="1200" dirty="0" err="1" smtClean="0">
              <a:solidFill>
                <a:srgbClr val="FF0000"/>
              </a:solidFill>
            </a:rPr>
            <a:t>dari</a:t>
          </a:r>
          <a:r>
            <a:rPr lang="en-US" sz="2800" b="1" i="0" kern="1200" dirty="0" smtClean="0">
              <a:solidFill>
                <a:srgbClr val="FF0000"/>
              </a:solidFill>
            </a:rPr>
            <a:t> manusia</a:t>
          </a:r>
          <a:endParaRPr lang="en-US" sz="2800" kern="1200" dirty="0"/>
        </a:p>
      </dsp:txBody>
      <dsp:txXfrm>
        <a:off x="5162768" y="1348612"/>
        <a:ext cx="1765207" cy="1309670"/>
      </dsp:txXfrm>
    </dsp:sp>
    <dsp:sp modelId="{B7E39D91-82AA-4B03-B748-ACB3056EBF1E}">
      <dsp:nvSpPr>
        <dsp:cNvPr id="0" name=""/>
        <dsp:cNvSpPr/>
      </dsp:nvSpPr>
      <dsp:spPr>
        <a:xfrm>
          <a:off x="2623716" y="517825"/>
          <a:ext cx="4783143" cy="4783143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err="1" smtClean="0">
              <a:solidFill>
                <a:srgbClr val="0070C0"/>
              </a:solidFill>
            </a:rPr>
            <a:t>Jauhkan</a:t>
          </a:r>
          <a:r>
            <a:rPr lang="en-US" sz="2800" b="1" i="0" kern="1200" dirty="0" smtClean="0">
              <a:solidFill>
                <a:srgbClr val="0070C0"/>
              </a:solidFill>
            </a:rPr>
            <a:t> manusia </a:t>
          </a:r>
          <a:r>
            <a:rPr lang="en-US" sz="2800" b="1" i="0" kern="1200" dirty="0" err="1" smtClean="0">
              <a:solidFill>
                <a:srgbClr val="0070C0"/>
              </a:solidFill>
            </a:rPr>
            <a:t>dari</a:t>
          </a:r>
          <a:r>
            <a:rPr lang="en-US" sz="2800" b="1" i="0" kern="1200" dirty="0" smtClean="0">
              <a:solidFill>
                <a:srgbClr val="0070C0"/>
              </a:solidFill>
            </a:rPr>
            <a:t> bencana</a:t>
          </a:r>
          <a:endParaRPr lang="en-US" sz="2800" kern="1200" dirty="0"/>
        </a:p>
      </dsp:txBody>
      <dsp:txXfrm>
        <a:off x="5162768" y="2999935"/>
        <a:ext cx="1765207" cy="1309670"/>
      </dsp:txXfrm>
    </dsp:sp>
    <dsp:sp modelId="{E8787AAC-7134-4F99-86BD-110C14919EFB}">
      <dsp:nvSpPr>
        <dsp:cNvPr id="0" name=""/>
        <dsp:cNvSpPr/>
      </dsp:nvSpPr>
      <dsp:spPr>
        <a:xfrm>
          <a:off x="2463139" y="517825"/>
          <a:ext cx="4783143" cy="4783143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dirty="0" err="1" smtClean="0">
              <a:solidFill>
                <a:srgbClr val="00B050"/>
              </a:solidFill>
            </a:rPr>
            <a:t>Beradaptasi</a:t>
          </a:r>
          <a:r>
            <a:rPr lang="en-US" sz="2800" b="1" i="0" kern="1200" dirty="0" smtClean="0">
              <a:solidFill>
                <a:srgbClr val="00B050"/>
              </a:solidFill>
            </a:rPr>
            <a:t> dengan bencana</a:t>
          </a:r>
          <a:endParaRPr lang="en-US" sz="2800" kern="1200" dirty="0"/>
        </a:p>
      </dsp:txBody>
      <dsp:txXfrm>
        <a:off x="2942023" y="2999935"/>
        <a:ext cx="1765207" cy="1309670"/>
      </dsp:txXfrm>
    </dsp:sp>
    <dsp:sp modelId="{7EB80C08-B894-4E03-9B1B-FB5B5A88EF8C}">
      <dsp:nvSpPr>
        <dsp:cNvPr id="0" name=""/>
        <dsp:cNvSpPr/>
      </dsp:nvSpPr>
      <dsp:spPr>
        <a:xfrm>
          <a:off x="2463139" y="357248"/>
          <a:ext cx="4783143" cy="4783143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dirty="0" err="1" smtClean="0">
              <a:solidFill>
                <a:schemeClr val="tx1"/>
              </a:solidFill>
            </a:rPr>
            <a:t>Mendorong</a:t>
          </a:r>
          <a:r>
            <a:rPr lang="en-US" sz="2200" b="1" i="0" kern="1200" dirty="0" smtClean="0">
              <a:solidFill>
                <a:schemeClr val="tx1"/>
              </a:solidFill>
            </a:rPr>
            <a:t> </a:t>
          </a:r>
          <a:r>
            <a:rPr lang="en-US" sz="2200" b="1" i="0" kern="1200" dirty="0" err="1" smtClean="0">
              <a:solidFill>
                <a:schemeClr val="tx1"/>
              </a:solidFill>
            </a:rPr>
            <a:t>kearifan</a:t>
          </a:r>
          <a:r>
            <a:rPr lang="en-US" sz="2200" b="1" i="0" kern="1200" dirty="0" smtClean="0">
              <a:solidFill>
                <a:schemeClr val="tx1"/>
              </a:solidFill>
            </a:rPr>
            <a:t> </a:t>
          </a:r>
          <a:r>
            <a:rPr lang="en-US" sz="2200" b="1" i="0" kern="1200" dirty="0" err="1" smtClean="0">
              <a:solidFill>
                <a:schemeClr val="tx1"/>
              </a:solidFill>
            </a:rPr>
            <a:t>lokal</a:t>
          </a:r>
          <a:r>
            <a:rPr lang="en-US" sz="2200" b="1" i="0" kern="1200" dirty="0" smtClean="0">
              <a:solidFill>
                <a:schemeClr val="tx1"/>
              </a:solidFill>
            </a:rPr>
            <a:t> </a:t>
          </a:r>
          <a:r>
            <a:rPr lang="en-US" sz="2200" b="1" i="0" kern="1200" dirty="0" err="1" smtClean="0">
              <a:solidFill>
                <a:schemeClr val="tx1"/>
              </a:solidFill>
            </a:rPr>
            <a:t>sebagai</a:t>
          </a:r>
          <a:r>
            <a:rPr lang="en-US" sz="2200" b="1" i="0" kern="1200" dirty="0" smtClean="0">
              <a:solidFill>
                <a:schemeClr val="tx1"/>
              </a:solidFill>
            </a:rPr>
            <a:t> </a:t>
          </a:r>
          <a:r>
            <a:rPr lang="en-US" sz="2200" b="1" i="0" kern="1200" dirty="0" err="1" smtClean="0">
              <a:solidFill>
                <a:schemeClr val="tx1"/>
              </a:solidFill>
            </a:rPr>
            <a:t>kekuatan</a:t>
          </a:r>
          <a:endParaRPr lang="en-US" sz="2200" kern="1200" dirty="0"/>
        </a:p>
      </dsp:txBody>
      <dsp:txXfrm>
        <a:off x="2942023" y="1348612"/>
        <a:ext cx="1765207" cy="1309670"/>
      </dsp:txXfrm>
    </dsp:sp>
    <dsp:sp modelId="{26769300-0D35-41A2-B570-FDF77281029A}">
      <dsp:nvSpPr>
        <dsp:cNvPr id="0" name=""/>
        <dsp:cNvSpPr/>
      </dsp:nvSpPr>
      <dsp:spPr>
        <a:xfrm>
          <a:off x="2327617" y="61149"/>
          <a:ext cx="5375341" cy="537534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06793-A628-4050-AC55-7DDEFA06D43F}">
      <dsp:nvSpPr>
        <dsp:cNvPr id="0" name=""/>
        <dsp:cNvSpPr/>
      </dsp:nvSpPr>
      <dsp:spPr>
        <a:xfrm>
          <a:off x="2327617" y="221726"/>
          <a:ext cx="5375341" cy="537534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D978D-EAF3-418D-92E8-534F636D31AE}">
      <dsp:nvSpPr>
        <dsp:cNvPr id="0" name=""/>
        <dsp:cNvSpPr/>
      </dsp:nvSpPr>
      <dsp:spPr>
        <a:xfrm>
          <a:off x="2167040" y="221726"/>
          <a:ext cx="5375341" cy="537534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D8F59-CE28-4BB4-AFA5-2FA254D1A5C9}">
      <dsp:nvSpPr>
        <dsp:cNvPr id="0" name=""/>
        <dsp:cNvSpPr/>
      </dsp:nvSpPr>
      <dsp:spPr>
        <a:xfrm>
          <a:off x="2167040" y="61149"/>
          <a:ext cx="5375341" cy="537534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468" cy="49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743" y="1"/>
            <a:ext cx="2918468" cy="49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27BC3-4CB6-4DBC-A19F-9A64810F0D8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5388"/>
            <a:ext cx="2918468" cy="494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743" y="9375388"/>
            <a:ext cx="2918468" cy="494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004A2-B6F8-4271-BA16-B222E3552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50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5D189-8969-4BD0-A585-50EBE5A3F94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1233488"/>
            <a:ext cx="481171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9800"/>
            <a:ext cx="5389563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B6543-D43B-486A-A4FA-07C564A07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27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395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73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8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2700869"/>
            <a:ext cx="687669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77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1" y="2160589"/>
            <a:ext cx="3345451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37" y="2160590"/>
            <a:ext cx="3345453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3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399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8860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8860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609600"/>
            <a:ext cx="6876690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04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2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498604"/>
            <a:ext cx="3022697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882" y="514926"/>
            <a:ext cx="366820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2777069"/>
            <a:ext cx="302269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03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800600"/>
            <a:ext cx="68766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399" y="609600"/>
            <a:ext cx="6876690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5367338"/>
            <a:ext cx="687669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3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4470400"/>
            <a:ext cx="687669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2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92830" y="3632200"/>
            <a:ext cx="58714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470400"/>
            <a:ext cx="687669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3601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931988"/>
            <a:ext cx="687669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77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818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90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0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5421" y="609601"/>
            <a:ext cx="1060380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399" y="609601"/>
            <a:ext cx="5627945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3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395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576E-1DE5-438B-A062-47179CA36F18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A2BDB86-AAC2-4746-81B2-225E07E97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7067" y="5530745"/>
            <a:ext cx="2055417" cy="1336781"/>
          </a:xfrm>
          <a:custGeom>
            <a:avLst/>
            <a:gdLst>
              <a:gd name="connsiteX0" fmla="*/ 0 w 3683708"/>
              <a:gd name="connsiteY0" fmla="*/ 0 h 1512373"/>
              <a:gd name="connsiteX1" fmla="*/ 3683708 w 3683708"/>
              <a:gd name="connsiteY1" fmla="*/ 0 h 1512373"/>
              <a:gd name="connsiteX2" fmla="*/ 3683708 w 3683708"/>
              <a:gd name="connsiteY2" fmla="*/ 1512373 h 1512373"/>
              <a:gd name="connsiteX3" fmla="*/ 0 w 3683708"/>
              <a:gd name="connsiteY3" fmla="*/ 1512373 h 1512373"/>
              <a:gd name="connsiteX4" fmla="*/ 0 w 3683708"/>
              <a:gd name="connsiteY4" fmla="*/ 0 h 1512373"/>
              <a:gd name="connsiteX0" fmla="*/ 0 w 3683708"/>
              <a:gd name="connsiteY0" fmla="*/ 0 h 1512373"/>
              <a:gd name="connsiteX1" fmla="*/ 2102558 w 3683708"/>
              <a:gd name="connsiteY1" fmla="*/ 85725 h 1512373"/>
              <a:gd name="connsiteX2" fmla="*/ 3683708 w 3683708"/>
              <a:gd name="connsiteY2" fmla="*/ 1512373 h 1512373"/>
              <a:gd name="connsiteX3" fmla="*/ 0 w 3683708"/>
              <a:gd name="connsiteY3" fmla="*/ 1512373 h 1512373"/>
              <a:gd name="connsiteX4" fmla="*/ 0 w 3683708"/>
              <a:gd name="connsiteY4" fmla="*/ 0 h 1512373"/>
              <a:gd name="connsiteX0" fmla="*/ 0 w 3207458"/>
              <a:gd name="connsiteY0" fmla="*/ 0 h 1512373"/>
              <a:gd name="connsiteX1" fmla="*/ 2102558 w 3207458"/>
              <a:gd name="connsiteY1" fmla="*/ 85725 h 1512373"/>
              <a:gd name="connsiteX2" fmla="*/ 3207458 w 3207458"/>
              <a:gd name="connsiteY2" fmla="*/ 1502848 h 1512373"/>
              <a:gd name="connsiteX3" fmla="*/ 0 w 3207458"/>
              <a:gd name="connsiteY3" fmla="*/ 1512373 h 1512373"/>
              <a:gd name="connsiteX4" fmla="*/ 0 w 3207458"/>
              <a:gd name="connsiteY4" fmla="*/ 0 h 1512373"/>
              <a:gd name="connsiteX0" fmla="*/ 19050 w 3207458"/>
              <a:gd name="connsiteY0" fmla="*/ 1076325 h 1426648"/>
              <a:gd name="connsiteX1" fmla="*/ 2102558 w 3207458"/>
              <a:gd name="connsiteY1" fmla="*/ 0 h 1426648"/>
              <a:gd name="connsiteX2" fmla="*/ 3207458 w 3207458"/>
              <a:gd name="connsiteY2" fmla="*/ 1417123 h 1426648"/>
              <a:gd name="connsiteX3" fmla="*/ 0 w 3207458"/>
              <a:gd name="connsiteY3" fmla="*/ 1426648 h 1426648"/>
              <a:gd name="connsiteX4" fmla="*/ 19050 w 3207458"/>
              <a:gd name="connsiteY4" fmla="*/ 1076325 h 1426648"/>
              <a:gd name="connsiteX0" fmla="*/ 0 w 3188408"/>
              <a:gd name="connsiteY0" fmla="*/ 1076325 h 1436173"/>
              <a:gd name="connsiteX1" fmla="*/ 2083508 w 3188408"/>
              <a:gd name="connsiteY1" fmla="*/ 0 h 1436173"/>
              <a:gd name="connsiteX2" fmla="*/ 3188408 w 3188408"/>
              <a:gd name="connsiteY2" fmla="*/ 1417123 h 1436173"/>
              <a:gd name="connsiteX3" fmla="*/ 19050 w 3188408"/>
              <a:gd name="connsiteY3" fmla="*/ 1436173 h 1436173"/>
              <a:gd name="connsiteX4" fmla="*/ 0 w 3188408"/>
              <a:gd name="connsiteY4" fmla="*/ 1076325 h 1436173"/>
              <a:gd name="connsiteX0" fmla="*/ 0 w 3188408"/>
              <a:gd name="connsiteY0" fmla="*/ 1076325 h 1436173"/>
              <a:gd name="connsiteX1" fmla="*/ 2083508 w 3188408"/>
              <a:gd name="connsiteY1" fmla="*/ 0 h 1436173"/>
              <a:gd name="connsiteX2" fmla="*/ 3188408 w 3188408"/>
              <a:gd name="connsiteY2" fmla="*/ 1417123 h 1436173"/>
              <a:gd name="connsiteX3" fmla="*/ 9525 w 3188408"/>
              <a:gd name="connsiteY3" fmla="*/ 1436173 h 1436173"/>
              <a:gd name="connsiteX4" fmla="*/ 0 w 3188408"/>
              <a:gd name="connsiteY4" fmla="*/ 1076325 h 1436173"/>
              <a:gd name="connsiteX0" fmla="*/ 0 w 3188408"/>
              <a:gd name="connsiteY0" fmla="*/ 976933 h 1336781"/>
              <a:gd name="connsiteX1" fmla="*/ 2153082 w 3188408"/>
              <a:gd name="connsiteY1" fmla="*/ 0 h 1336781"/>
              <a:gd name="connsiteX2" fmla="*/ 3188408 w 3188408"/>
              <a:gd name="connsiteY2" fmla="*/ 1317731 h 1336781"/>
              <a:gd name="connsiteX3" fmla="*/ 9525 w 3188408"/>
              <a:gd name="connsiteY3" fmla="*/ 1336781 h 1336781"/>
              <a:gd name="connsiteX4" fmla="*/ 0 w 3188408"/>
              <a:gd name="connsiteY4" fmla="*/ 976933 h 1336781"/>
              <a:gd name="connsiteX0" fmla="*/ 10353 w 3178883"/>
              <a:gd name="connsiteY0" fmla="*/ 1086264 h 1336781"/>
              <a:gd name="connsiteX1" fmla="*/ 2143557 w 3178883"/>
              <a:gd name="connsiteY1" fmla="*/ 0 h 1336781"/>
              <a:gd name="connsiteX2" fmla="*/ 3178883 w 3178883"/>
              <a:gd name="connsiteY2" fmla="*/ 1317731 h 1336781"/>
              <a:gd name="connsiteX3" fmla="*/ 0 w 3178883"/>
              <a:gd name="connsiteY3" fmla="*/ 1336781 h 1336781"/>
              <a:gd name="connsiteX4" fmla="*/ 10353 w 3178883"/>
              <a:gd name="connsiteY4" fmla="*/ 1086264 h 133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8883" h="1336781">
                <a:moveTo>
                  <a:pt x="10353" y="1086264"/>
                </a:moveTo>
                <a:lnTo>
                  <a:pt x="2143557" y="0"/>
                </a:lnTo>
                <a:lnTo>
                  <a:pt x="3178883" y="1317731"/>
                </a:lnTo>
                <a:lnTo>
                  <a:pt x="0" y="1336781"/>
                </a:lnTo>
                <a:lnTo>
                  <a:pt x="10353" y="10862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-1" y="4583"/>
            <a:ext cx="9906001" cy="6862943"/>
          </a:xfrm>
          <a:custGeom>
            <a:avLst/>
            <a:gdLst>
              <a:gd name="connsiteX0" fmla="*/ 12192000 w 12192000"/>
              <a:gd name="connsiteY0" fmla="*/ 0 h 6833060"/>
              <a:gd name="connsiteX1" fmla="*/ 12192000 w 12192000"/>
              <a:gd name="connsiteY1" fmla="*/ 6833060 h 6833060"/>
              <a:gd name="connsiteX2" fmla="*/ 0 w 12192000"/>
              <a:gd name="connsiteY2" fmla="*/ 6833060 h 6833060"/>
              <a:gd name="connsiteX3" fmla="*/ 0 w 12192000"/>
              <a:gd name="connsiteY3" fmla="*/ 86123 h 6833060"/>
              <a:gd name="connsiteX4" fmla="*/ 2124225 w 12192000"/>
              <a:gd name="connsiteY4" fmla="*/ 4667786 h 6833060"/>
              <a:gd name="connsiteX0" fmla="*/ 12192000 w 12192000"/>
              <a:gd name="connsiteY0" fmla="*/ 0 h 6833060"/>
              <a:gd name="connsiteX1" fmla="*/ 12192000 w 12192000"/>
              <a:gd name="connsiteY1" fmla="*/ 6833060 h 6833060"/>
              <a:gd name="connsiteX2" fmla="*/ 0 w 12192000"/>
              <a:gd name="connsiteY2" fmla="*/ 6833060 h 6833060"/>
              <a:gd name="connsiteX3" fmla="*/ 0 w 12192000"/>
              <a:gd name="connsiteY3" fmla="*/ 86123 h 6833060"/>
              <a:gd name="connsiteX4" fmla="*/ 2223616 w 12192000"/>
              <a:gd name="connsiteY4" fmla="*/ 4648080 h 6833060"/>
              <a:gd name="connsiteX5" fmla="*/ 12192000 w 12192000"/>
              <a:gd name="connsiteY5" fmla="*/ 0 h 683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33060">
                <a:moveTo>
                  <a:pt x="12192000" y="0"/>
                </a:moveTo>
                <a:lnTo>
                  <a:pt x="12192000" y="6833060"/>
                </a:lnTo>
                <a:lnTo>
                  <a:pt x="0" y="6833060"/>
                </a:lnTo>
                <a:lnTo>
                  <a:pt x="0" y="86123"/>
                </a:lnTo>
                <a:lnTo>
                  <a:pt x="2223616" y="464808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Regular Pentagon 12"/>
          <p:cNvSpPr/>
          <p:nvPr/>
        </p:nvSpPr>
        <p:spPr>
          <a:xfrm>
            <a:off x="1" y="1"/>
            <a:ext cx="9923065" cy="5238366"/>
          </a:xfrm>
          <a:custGeom>
            <a:avLst/>
            <a:gdLst>
              <a:gd name="connsiteX0" fmla="*/ 6 w 5334000"/>
              <a:gd name="connsiteY0" fmla="*/ 1503796 h 3937000"/>
              <a:gd name="connsiteX1" fmla="*/ 2667000 w 5334000"/>
              <a:gd name="connsiteY1" fmla="*/ 0 h 3937000"/>
              <a:gd name="connsiteX2" fmla="*/ 5333994 w 5334000"/>
              <a:gd name="connsiteY2" fmla="*/ 1503796 h 3937000"/>
              <a:gd name="connsiteX3" fmla="*/ 4315293 w 5334000"/>
              <a:gd name="connsiteY3" fmla="*/ 3936990 h 3937000"/>
              <a:gd name="connsiteX4" fmla="*/ 1018707 w 5334000"/>
              <a:gd name="connsiteY4" fmla="*/ 3936990 h 3937000"/>
              <a:gd name="connsiteX5" fmla="*/ 6 w 5334000"/>
              <a:gd name="connsiteY5" fmla="*/ 1503796 h 3937000"/>
              <a:gd name="connsiteX0" fmla="*/ 0 w 8966188"/>
              <a:gd name="connsiteY0" fmla="*/ 2946400 h 5379594"/>
              <a:gd name="connsiteX1" fmla="*/ 2666994 w 8966188"/>
              <a:gd name="connsiteY1" fmla="*/ 1442604 h 5379594"/>
              <a:gd name="connsiteX2" fmla="*/ 8966188 w 8966188"/>
              <a:gd name="connsiteY2" fmla="*/ 0 h 5379594"/>
              <a:gd name="connsiteX3" fmla="*/ 4315287 w 8966188"/>
              <a:gd name="connsiteY3" fmla="*/ 5379594 h 5379594"/>
              <a:gd name="connsiteX4" fmla="*/ 1018701 w 8966188"/>
              <a:gd name="connsiteY4" fmla="*/ 5379594 h 5379594"/>
              <a:gd name="connsiteX5" fmla="*/ 0 w 8966188"/>
              <a:gd name="connsiteY5" fmla="*/ 2946400 h 5379594"/>
              <a:gd name="connsiteX0" fmla="*/ 3375499 w 12341687"/>
              <a:gd name="connsiteY0" fmla="*/ 2946400 h 5379594"/>
              <a:gd name="connsiteX1" fmla="*/ 6042493 w 12341687"/>
              <a:gd name="connsiteY1" fmla="*/ 1442604 h 5379594"/>
              <a:gd name="connsiteX2" fmla="*/ 12341687 w 12341687"/>
              <a:gd name="connsiteY2" fmla="*/ 0 h 5379594"/>
              <a:gd name="connsiteX3" fmla="*/ 7690786 w 12341687"/>
              <a:gd name="connsiteY3" fmla="*/ 5379594 h 5379594"/>
              <a:gd name="connsiteX4" fmla="*/ 0 w 12341687"/>
              <a:gd name="connsiteY4" fmla="*/ 2712594 h 5379594"/>
              <a:gd name="connsiteX5" fmla="*/ 3375499 w 12341687"/>
              <a:gd name="connsiteY5" fmla="*/ 2946400 h 5379594"/>
              <a:gd name="connsiteX0" fmla="*/ 3375499 w 12341687"/>
              <a:gd name="connsiteY0" fmla="*/ 2946400 h 5328794"/>
              <a:gd name="connsiteX1" fmla="*/ 6042493 w 12341687"/>
              <a:gd name="connsiteY1" fmla="*/ 1442604 h 5328794"/>
              <a:gd name="connsiteX2" fmla="*/ 12341687 w 12341687"/>
              <a:gd name="connsiteY2" fmla="*/ 0 h 5328794"/>
              <a:gd name="connsiteX3" fmla="*/ 2153586 w 12341687"/>
              <a:gd name="connsiteY3" fmla="*/ 5328794 h 5328794"/>
              <a:gd name="connsiteX4" fmla="*/ 0 w 12341687"/>
              <a:gd name="connsiteY4" fmla="*/ 2712594 h 5328794"/>
              <a:gd name="connsiteX5" fmla="*/ 3375499 w 12341687"/>
              <a:gd name="connsiteY5" fmla="*/ 2946400 h 5328794"/>
              <a:gd name="connsiteX0" fmla="*/ 3197699 w 12163887"/>
              <a:gd name="connsiteY0" fmla="*/ 2946400 h 5328794"/>
              <a:gd name="connsiteX1" fmla="*/ 5864693 w 12163887"/>
              <a:gd name="connsiteY1" fmla="*/ 1442604 h 5328794"/>
              <a:gd name="connsiteX2" fmla="*/ 12163887 w 12163887"/>
              <a:gd name="connsiteY2" fmla="*/ 0 h 5328794"/>
              <a:gd name="connsiteX3" fmla="*/ 1975786 w 12163887"/>
              <a:gd name="connsiteY3" fmla="*/ 5328794 h 5328794"/>
              <a:gd name="connsiteX4" fmla="*/ 0 w 12163887"/>
              <a:gd name="connsiteY4" fmla="*/ 2382394 h 5328794"/>
              <a:gd name="connsiteX5" fmla="*/ 3197699 w 12163887"/>
              <a:gd name="connsiteY5" fmla="*/ 2946400 h 5328794"/>
              <a:gd name="connsiteX0" fmla="*/ 2080099 w 12163887"/>
              <a:gd name="connsiteY0" fmla="*/ 3911600 h 5328794"/>
              <a:gd name="connsiteX1" fmla="*/ 5864693 w 12163887"/>
              <a:gd name="connsiteY1" fmla="*/ 1442604 h 5328794"/>
              <a:gd name="connsiteX2" fmla="*/ 12163887 w 12163887"/>
              <a:gd name="connsiteY2" fmla="*/ 0 h 5328794"/>
              <a:gd name="connsiteX3" fmla="*/ 1975786 w 12163887"/>
              <a:gd name="connsiteY3" fmla="*/ 5328794 h 5328794"/>
              <a:gd name="connsiteX4" fmla="*/ 0 w 12163887"/>
              <a:gd name="connsiteY4" fmla="*/ 2382394 h 5328794"/>
              <a:gd name="connsiteX5" fmla="*/ 2080099 w 12163887"/>
              <a:gd name="connsiteY5" fmla="*/ 3911600 h 5328794"/>
              <a:gd name="connsiteX0" fmla="*/ 0 w 12242788"/>
              <a:gd name="connsiteY0" fmla="*/ 50800 h 5328794"/>
              <a:gd name="connsiteX1" fmla="*/ 5943594 w 12242788"/>
              <a:gd name="connsiteY1" fmla="*/ 14426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666994 w 12242788"/>
              <a:gd name="connsiteY1" fmla="*/ 41604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362194 w 12242788"/>
              <a:gd name="connsiteY1" fmla="*/ 48208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235194 w 12242788"/>
              <a:gd name="connsiteY1" fmla="*/ 50748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1955794 w 12242788"/>
              <a:gd name="connsiteY1" fmla="*/ 48462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158994 w 12242788"/>
              <a:gd name="connsiteY1" fmla="*/ 47700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78901 w 12242788"/>
              <a:gd name="connsiteY4" fmla="*/ 23823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158994 w 12242788"/>
              <a:gd name="connsiteY1" fmla="*/ 4770004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28101 w 12242788"/>
              <a:gd name="connsiteY4" fmla="*/ 2483994 h 5328794"/>
              <a:gd name="connsiteX5" fmla="*/ 0 w 12242788"/>
              <a:gd name="connsiteY5" fmla="*/ 50800 h 5328794"/>
              <a:gd name="connsiteX0" fmla="*/ 0 w 12242788"/>
              <a:gd name="connsiteY0" fmla="*/ 50800 h 5328794"/>
              <a:gd name="connsiteX1" fmla="*/ 2132100 w 12242788"/>
              <a:gd name="connsiteY1" fmla="*/ 4702769 h 5328794"/>
              <a:gd name="connsiteX2" fmla="*/ 12242788 w 12242788"/>
              <a:gd name="connsiteY2" fmla="*/ 0 h 5328794"/>
              <a:gd name="connsiteX3" fmla="*/ 2054687 w 12242788"/>
              <a:gd name="connsiteY3" fmla="*/ 5328794 h 5328794"/>
              <a:gd name="connsiteX4" fmla="*/ 28101 w 12242788"/>
              <a:gd name="connsiteY4" fmla="*/ 2483994 h 5328794"/>
              <a:gd name="connsiteX5" fmla="*/ 0 w 12242788"/>
              <a:gd name="connsiteY5" fmla="*/ 50800 h 5328794"/>
              <a:gd name="connsiteX0" fmla="*/ 0 w 12256235"/>
              <a:gd name="connsiteY0" fmla="*/ 0 h 5345229"/>
              <a:gd name="connsiteX1" fmla="*/ 2145547 w 12256235"/>
              <a:gd name="connsiteY1" fmla="*/ 4719204 h 5345229"/>
              <a:gd name="connsiteX2" fmla="*/ 12256235 w 12256235"/>
              <a:gd name="connsiteY2" fmla="*/ 16435 h 5345229"/>
              <a:gd name="connsiteX3" fmla="*/ 2068134 w 12256235"/>
              <a:gd name="connsiteY3" fmla="*/ 5345229 h 5345229"/>
              <a:gd name="connsiteX4" fmla="*/ 41548 w 12256235"/>
              <a:gd name="connsiteY4" fmla="*/ 2500429 h 5345229"/>
              <a:gd name="connsiteX5" fmla="*/ 0 w 12256235"/>
              <a:gd name="connsiteY5" fmla="*/ 0 h 5345229"/>
              <a:gd name="connsiteX0" fmla="*/ 0 w 12202446"/>
              <a:gd name="connsiteY0" fmla="*/ 0 h 5345229"/>
              <a:gd name="connsiteX1" fmla="*/ 2145547 w 12202446"/>
              <a:gd name="connsiteY1" fmla="*/ 4719204 h 5345229"/>
              <a:gd name="connsiteX2" fmla="*/ 12202446 w 12202446"/>
              <a:gd name="connsiteY2" fmla="*/ 29882 h 5345229"/>
              <a:gd name="connsiteX3" fmla="*/ 2068134 w 12202446"/>
              <a:gd name="connsiteY3" fmla="*/ 5345229 h 5345229"/>
              <a:gd name="connsiteX4" fmla="*/ 41548 w 12202446"/>
              <a:gd name="connsiteY4" fmla="*/ 2500429 h 5345229"/>
              <a:gd name="connsiteX5" fmla="*/ 0 w 12202446"/>
              <a:gd name="connsiteY5" fmla="*/ 0 h 5345229"/>
              <a:gd name="connsiteX0" fmla="*/ 0 w 12202446"/>
              <a:gd name="connsiteY0" fmla="*/ 0 h 5224206"/>
              <a:gd name="connsiteX1" fmla="*/ 2145547 w 12202446"/>
              <a:gd name="connsiteY1" fmla="*/ 4719204 h 5224206"/>
              <a:gd name="connsiteX2" fmla="*/ 12202446 w 12202446"/>
              <a:gd name="connsiteY2" fmla="*/ 29882 h 5224206"/>
              <a:gd name="connsiteX3" fmla="*/ 2095028 w 12202446"/>
              <a:gd name="connsiteY3" fmla="*/ 5224206 h 5224206"/>
              <a:gd name="connsiteX4" fmla="*/ 41548 w 12202446"/>
              <a:gd name="connsiteY4" fmla="*/ 2500429 h 5224206"/>
              <a:gd name="connsiteX5" fmla="*/ 0 w 12202446"/>
              <a:gd name="connsiteY5" fmla="*/ 0 h 5224206"/>
              <a:gd name="connsiteX0" fmla="*/ 0 w 12202446"/>
              <a:gd name="connsiteY0" fmla="*/ 0 h 5224206"/>
              <a:gd name="connsiteX1" fmla="*/ 2145547 w 12202446"/>
              <a:gd name="connsiteY1" fmla="*/ 4719204 h 5224206"/>
              <a:gd name="connsiteX2" fmla="*/ 12202446 w 12202446"/>
              <a:gd name="connsiteY2" fmla="*/ 29882 h 5224206"/>
              <a:gd name="connsiteX3" fmla="*/ 2095028 w 12202446"/>
              <a:gd name="connsiteY3" fmla="*/ 5224206 h 5224206"/>
              <a:gd name="connsiteX4" fmla="*/ 41548 w 12202446"/>
              <a:gd name="connsiteY4" fmla="*/ 2554217 h 5224206"/>
              <a:gd name="connsiteX5" fmla="*/ 0 w 12202446"/>
              <a:gd name="connsiteY5" fmla="*/ 0 h 5224206"/>
              <a:gd name="connsiteX0" fmla="*/ 0 w 12202446"/>
              <a:gd name="connsiteY0" fmla="*/ 0 h 5224206"/>
              <a:gd name="connsiteX1" fmla="*/ 2158994 w 12202446"/>
              <a:gd name="connsiteY1" fmla="*/ 4692309 h 5224206"/>
              <a:gd name="connsiteX2" fmla="*/ 12202446 w 12202446"/>
              <a:gd name="connsiteY2" fmla="*/ 29882 h 5224206"/>
              <a:gd name="connsiteX3" fmla="*/ 2095028 w 12202446"/>
              <a:gd name="connsiteY3" fmla="*/ 5224206 h 5224206"/>
              <a:gd name="connsiteX4" fmla="*/ 41548 w 12202446"/>
              <a:gd name="connsiteY4" fmla="*/ 2554217 h 5224206"/>
              <a:gd name="connsiteX5" fmla="*/ 0 w 12202446"/>
              <a:gd name="connsiteY5" fmla="*/ 0 h 5224206"/>
              <a:gd name="connsiteX0" fmla="*/ 0 w 12202446"/>
              <a:gd name="connsiteY0" fmla="*/ 0 h 5224206"/>
              <a:gd name="connsiteX1" fmla="*/ 2226230 w 12202446"/>
              <a:gd name="connsiteY1" fmla="*/ 4638520 h 5224206"/>
              <a:gd name="connsiteX2" fmla="*/ 12202446 w 12202446"/>
              <a:gd name="connsiteY2" fmla="*/ 29882 h 5224206"/>
              <a:gd name="connsiteX3" fmla="*/ 2095028 w 12202446"/>
              <a:gd name="connsiteY3" fmla="*/ 5224206 h 5224206"/>
              <a:gd name="connsiteX4" fmla="*/ 41548 w 12202446"/>
              <a:gd name="connsiteY4" fmla="*/ 2554217 h 5224206"/>
              <a:gd name="connsiteX5" fmla="*/ 0 w 12202446"/>
              <a:gd name="connsiteY5" fmla="*/ 0 h 5224206"/>
              <a:gd name="connsiteX0" fmla="*/ 0 w 12157476"/>
              <a:gd name="connsiteY0" fmla="*/ 0 h 5224206"/>
              <a:gd name="connsiteX1" fmla="*/ 2226230 w 12157476"/>
              <a:gd name="connsiteY1" fmla="*/ 4638520 h 5224206"/>
              <a:gd name="connsiteX2" fmla="*/ 12157476 w 12157476"/>
              <a:gd name="connsiteY2" fmla="*/ 14891 h 5224206"/>
              <a:gd name="connsiteX3" fmla="*/ 2095028 w 12157476"/>
              <a:gd name="connsiteY3" fmla="*/ 5224206 h 5224206"/>
              <a:gd name="connsiteX4" fmla="*/ 41548 w 12157476"/>
              <a:gd name="connsiteY4" fmla="*/ 2554217 h 5224206"/>
              <a:gd name="connsiteX5" fmla="*/ 0 w 12157476"/>
              <a:gd name="connsiteY5" fmla="*/ 0 h 522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57476" h="5224206">
                <a:moveTo>
                  <a:pt x="0" y="0"/>
                </a:moveTo>
                <a:lnTo>
                  <a:pt x="2226230" y="4638520"/>
                </a:lnTo>
                <a:lnTo>
                  <a:pt x="12157476" y="14891"/>
                </a:lnTo>
                <a:lnTo>
                  <a:pt x="2095028" y="5224206"/>
                </a:lnTo>
                <a:lnTo>
                  <a:pt x="41548" y="255421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97478" y="4658125"/>
            <a:ext cx="82255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800" b="1" dirty="0" smtClean="0">
                <a:solidFill>
                  <a:srgbClr val="0070C0"/>
                </a:solidFill>
                <a:latin typeface="Bahnschrift Condensed" panose="020B0502040204020203" pitchFamily="34" charset="0"/>
                <a:cs typeface="Calibri Light" panose="020F0302020204030204" pitchFamily="34" charset="0"/>
              </a:rPr>
              <a:t>WAWASAN MAHASISWA DALAM PENANGGULANGAN DAN KESIAPSIAGAAN BENCANA</a:t>
            </a:r>
          </a:p>
          <a:p>
            <a:pPr algn="r"/>
            <a:r>
              <a:rPr lang="en-US" sz="2400" dirty="0" err="1">
                <a:latin typeface="Bahnschrift Condensed" panose="020B0502040204020203" pitchFamily="34" charset="0"/>
                <a:cs typeface="Calibri Light" panose="020F0302020204030204" pitchFamily="34" charset="0"/>
              </a:rPr>
              <a:t>Pengenalan</a:t>
            </a:r>
            <a:r>
              <a:rPr lang="en-US" sz="2400" dirty="0">
                <a:latin typeface="Bahnschrift Condensed" panose="020B0502040204020203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Bahnschrift Condensed" panose="020B0502040204020203" pitchFamily="34" charset="0"/>
                <a:cs typeface="Calibri Light" panose="020F0302020204030204" pitchFamily="34" charset="0"/>
              </a:rPr>
              <a:t>Kehidupan</a:t>
            </a:r>
            <a:r>
              <a:rPr lang="en-US" sz="2400" dirty="0">
                <a:latin typeface="Bahnschrift Condensed" panose="020B0502040204020203" pitchFamily="34" charset="0"/>
                <a:cs typeface="Calibri Light" panose="020F0302020204030204" pitchFamily="34" charset="0"/>
              </a:rPr>
              <a:t> Kampus Bagi Mahasiswa Baru (PKKMB)</a:t>
            </a:r>
            <a:r>
              <a:rPr lang="en-US" sz="2400" dirty="0">
                <a:latin typeface="Bahnschrift Condensed" panose="020B0502040204020203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smtClean="0">
                <a:latin typeface="Bahnschrift Condensed" panose="020B0502040204020203" pitchFamily="34" charset="0"/>
                <a:cs typeface="Calibri Light" panose="020F0302020204030204" pitchFamily="34" charset="0"/>
              </a:rPr>
              <a:t>ULM 2023</a:t>
            </a:r>
          </a:p>
          <a:p>
            <a:pPr algn="r"/>
            <a:r>
              <a:rPr lang="en-US" sz="3600" b="1" dirty="0" smtClean="0">
                <a:latin typeface="Bahnschrift Condensed" panose="020B0502040204020203" pitchFamily="34" charset="0"/>
                <a:cs typeface="Calibri Light" panose="020F0302020204030204" pitchFamily="34" charset="0"/>
              </a:rPr>
              <a:t>Novitasari</a:t>
            </a:r>
            <a:endParaRPr lang="en-US" sz="3600" b="1" dirty="0">
              <a:latin typeface="Bahnschrift Condensed" panose="020B0502040204020203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" name="Straight Connector 2"/>
          <p:cNvCxnSpPr>
            <a:endCxn id="16" idx="2"/>
          </p:cNvCxnSpPr>
          <p:nvPr/>
        </p:nvCxnSpPr>
        <p:spPr>
          <a:xfrm>
            <a:off x="-8534" y="2485344"/>
            <a:ext cx="2046884" cy="436313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7066" y="1"/>
            <a:ext cx="9906000" cy="65692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8125"/>
            <a:ext cx="2055416" cy="206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720" y="223000"/>
            <a:ext cx="9146935" cy="86303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MAHASISWA ULM</a:t>
            </a:r>
            <a:endParaRPr lang="en-US" sz="4800" b="1" dirty="0"/>
          </a:p>
        </p:txBody>
      </p:sp>
      <p:graphicFrame>
        <p:nvGraphicFramePr>
          <p:cNvPr id="8" name="Content Placeholder 9" descr="Basic cycle diagram with a continuing sequence of stages, tasks, or events in a circular flow. Emphasizes the stages or steps rather than the connecting arrows or flow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7741513"/>
              </p:ext>
            </p:extLst>
          </p:nvPr>
        </p:nvGraphicFramePr>
        <p:xfrm>
          <a:off x="3100528" y="48062"/>
          <a:ext cx="6805471" cy="6809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495" y="2579582"/>
            <a:ext cx="1303290" cy="130329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582064"/>
            <a:ext cx="2885744" cy="2108462"/>
          </a:xfrm>
          <a:prstGeom prst="flowChartProcess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" name="Cloud Callout 9"/>
          <p:cNvSpPr/>
          <p:nvPr/>
        </p:nvSpPr>
        <p:spPr>
          <a:xfrm>
            <a:off x="0" y="1082993"/>
            <a:ext cx="3200399" cy="2148234"/>
          </a:xfrm>
          <a:prstGeom prst="cloudCallout">
            <a:avLst>
              <a:gd name="adj1" fmla="val 5280"/>
              <a:gd name="adj2" fmla="val 728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Apa</a:t>
            </a:r>
            <a:r>
              <a:rPr lang="en-US" sz="2000" dirty="0">
                <a:solidFill>
                  <a:schemeClr val="tx1"/>
                </a:solidFill>
              </a:rPr>
              <a:t> yang </a:t>
            </a:r>
            <a:r>
              <a:rPr lang="en-US" sz="2000" dirty="0" err="1">
                <a:solidFill>
                  <a:schemeClr val="tx1"/>
                </a:solidFill>
              </a:rPr>
              <a:t>ada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dipikiran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adik-adik</a:t>
            </a:r>
            <a:r>
              <a:rPr lang="en-US" sz="2000" dirty="0">
                <a:solidFill>
                  <a:schemeClr val="tx1"/>
                </a:solidFill>
              </a:rPr>
              <a:t> waktu pertama kali menjadi </a:t>
            </a:r>
            <a:r>
              <a:rPr lang="en-US" sz="2000" dirty="0" smtClean="0">
                <a:solidFill>
                  <a:schemeClr val="tx1"/>
                </a:solidFill>
              </a:rPr>
              <a:t>mahasiswa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1087989" y="5791200"/>
            <a:ext cx="2696558" cy="1066800"/>
          </a:xfrm>
          <a:prstGeom prst="cloudCallout">
            <a:avLst>
              <a:gd name="adj1" fmla="val -34705"/>
              <a:gd name="adj2" fmla="val -913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Pembelajaran</a:t>
            </a:r>
            <a:r>
              <a:rPr lang="en-US" sz="2000" dirty="0" smtClean="0">
                <a:solidFill>
                  <a:schemeClr val="tx1"/>
                </a:solidFill>
              </a:rPr>
              <a:t> Orang Dewasa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73579" y="4017818"/>
            <a:ext cx="1135121" cy="512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KKNI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5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0328"/>
            <a:ext cx="6876690" cy="1320800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BENCANA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074" y="2160588"/>
            <a:ext cx="8933762" cy="4697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Bencana adalah </a:t>
            </a:r>
            <a:r>
              <a:rPr lang="en-US" sz="3000" dirty="0" err="1"/>
              <a:t>peristiwa</a:t>
            </a:r>
            <a:r>
              <a:rPr lang="en-US" sz="3000" dirty="0"/>
              <a:t> atau </a:t>
            </a:r>
            <a:r>
              <a:rPr lang="en-US" sz="3000" dirty="0" err="1"/>
              <a:t>rangkaian</a:t>
            </a:r>
            <a:r>
              <a:rPr lang="en-US" sz="3000" dirty="0"/>
              <a:t> </a:t>
            </a:r>
            <a:r>
              <a:rPr lang="en-US" sz="3000" dirty="0" err="1"/>
              <a:t>peristiwa</a:t>
            </a:r>
            <a:r>
              <a:rPr lang="en-US" sz="3000" dirty="0"/>
              <a:t> yang </a:t>
            </a:r>
            <a:r>
              <a:rPr lang="en-US" sz="3000" dirty="0" err="1"/>
              <a:t>mengancam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 mengganggu </a:t>
            </a:r>
            <a:r>
              <a:rPr lang="en-US" sz="3000" dirty="0" err="1"/>
              <a:t>kehidupan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dirty="0" err="1"/>
              <a:t>penghidupan</a:t>
            </a:r>
            <a:r>
              <a:rPr lang="en-US" sz="3000" dirty="0"/>
              <a:t> </a:t>
            </a:r>
            <a:r>
              <a:rPr lang="en-US" sz="3000" dirty="0" err="1"/>
              <a:t>masyarakat</a:t>
            </a:r>
            <a:r>
              <a:rPr lang="en-US" sz="3000" dirty="0"/>
              <a:t> yang </a:t>
            </a:r>
            <a:r>
              <a:rPr lang="en-US" sz="3000" dirty="0" err="1"/>
              <a:t>disebabkan</a:t>
            </a:r>
            <a:r>
              <a:rPr lang="en-US" sz="3000" dirty="0"/>
              <a:t>, baik </a:t>
            </a:r>
            <a:r>
              <a:rPr lang="en-US" sz="3000" dirty="0" err="1"/>
              <a:t>oleh</a:t>
            </a:r>
            <a:r>
              <a:rPr lang="en-US" sz="3000" dirty="0"/>
              <a:t> </a:t>
            </a:r>
            <a:r>
              <a:rPr lang="en-US" sz="3000" dirty="0" err="1"/>
              <a:t>faktor</a:t>
            </a:r>
            <a:r>
              <a:rPr lang="en-US" sz="3000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alam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/atau </a:t>
            </a:r>
            <a:r>
              <a:rPr lang="en-US" sz="3000" dirty="0" err="1"/>
              <a:t>faktor</a:t>
            </a:r>
            <a:r>
              <a:rPr lang="en-US" sz="3000" dirty="0"/>
              <a:t> </a:t>
            </a:r>
            <a:r>
              <a:rPr lang="en-US" sz="3000" b="1" dirty="0" smtClean="0">
                <a:solidFill>
                  <a:srgbClr val="FF0000"/>
                </a:solidFill>
              </a:rPr>
              <a:t>non-alam</a:t>
            </a:r>
            <a:r>
              <a:rPr lang="en-US" sz="3000" dirty="0" smtClean="0"/>
              <a:t> </a:t>
            </a:r>
            <a:r>
              <a:rPr lang="en-US" sz="3000" dirty="0" err="1"/>
              <a:t>maupun</a:t>
            </a:r>
            <a:r>
              <a:rPr lang="en-US" sz="3000" dirty="0"/>
              <a:t> </a:t>
            </a:r>
            <a:r>
              <a:rPr lang="en-US" sz="3000" b="1" dirty="0" err="1">
                <a:solidFill>
                  <a:srgbClr val="FF0000"/>
                </a:solidFill>
              </a:rPr>
              <a:t>faktor</a:t>
            </a:r>
            <a:r>
              <a:rPr lang="en-US" sz="3000" b="1" dirty="0">
                <a:solidFill>
                  <a:srgbClr val="FF0000"/>
                </a:solidFill>
              </a:rPr>
              <a:t> manusia </a:t>
            </a:r>
            <a:r>
              <a:rPr lang="en-US" sz="3000" dirty="0"/>
              <a:t>sehingga </a:t>
            </a:r>
            <a:r>
              <a:rPr lang="en-US" sz="3000" dirty="0" err="1"/>
              <a:t>mengakibatkan</a:t>
            </a:r>
            <a:r>
              <a:rPr lang="en-US" sz="3000" dirty="0"/>
              <a:t> </a:t>
            </a:r>
            <a:r>
              <a:rPr lang="en-US" sz="3000" dirty="0" err="1"/>
              <a:t>timbulnya</a:t>
            </a:r>
            <a:r>
              <a:rPr lang="en-US" sz="3000" dirty="0"/>
              <a:t> </a:t>
            </a:r>
            <a:r>
              <a:rPr lang="en-US" sz="3000" dirty="0" err="1"/>
              <a:t>korban</a:t>
            </a:r>
            <a:r>
              <a:rPr lang="en-US" sz="3000" dirty="0"/>
              <a:t> </a:t>
            </a:r>
            <a:r>
              <a:rPr lang="en-US" sz="3000" dirty="0" err="1"/>
              <a:t>jiwa</a:t>
            </a:r>
            <a:r>
              <a:rPr lang="en-US" sz="3000" dirty="0"/>
              <a:t> manusia, </a:t>
            </a:r>
            <a:r>
              <a:rPr lang="en-US" sz="3000" dirty="0" err="1"/>
              <a:t>kerusakan</a:t>
            </a:r>
            <a:r>
              <a:rPr lang="en-US" sz="3000" dirty="0"/>
              <a:t> lingkungan, </a:t>
            </a:r>
            <a:r>
              <a:rPr lang="en-US" sz="3000" dirty="0" err="1"/>
              <a:t>kerugian</a:t>
            </a:r>
            <a:r>
              <a:rPr lang="en-US" sz="3000" dirty="0"/>
              <a:t> </a:t>
            </a:r>
            <a:r>
              <a:rPr lang="en-US" sz="3000" dirty="0" err="1"/>
              <a:t>harta</a:t>
            </a:r>
            <a:r>
              <a:rPr lang="en-US" sz="3000" dirty="0"/>
              <a:t> </a:t>
            </a:r>
            <a:r>
              <a:rPr lang="en-US" sz="3000" dirty="0" err="1"/>
              <a:t>benda</a:t>
            </a:r>
            <a:r>
              <a:rPr lang="en-US" sz="3000" dirty="0"/>
              <a:t>, </a:t>
            </a:r>
            <a:r>
              <a:rPr lang="en-US" sz="3000" dirty="0" err="1"/>
              <a:t>dan</a:t>
            </a:r>
            <a:r>
              <a:rPr lang="en-US" sz="3000" dirty="0"/>
              <a:t> dampak </a:t>
            </a:r>
            <a:r>
              <a:rPr lang="en-US" sz="3000" dirty="0" err="1"/>
              <a:t>psikologis</a:t>
            </a:r>
            <a:r>
              <a:rPr lang="en-US" sz="3000" dirty="0"/>
              <a:t> (</a:t>
            </a:r>
            <a:r>
              <a:rPr lang="en-US" sz="3000" dirty="0" err="1"/>
              <a:t>pasal</a:t>
            </a:r>
            <a:r>
              <a:rPr lang="en-US" sz="3000" dirty="0"/>
              <a:t> 1, </a:t>
            </a:r>
            <a:r>
              <a:rPr lang="en-US" sz="3000" dirty="0" err="1"/>
              <a:t>ayat</a:t>
            </a:r>
            <a:r>
              <a:rPr lang="en-US" sz="3000" dirty="0"/>
              <a:t> 1, UU PB No. 24 / 2007)</a:t>
            </a:r>
          </a:p>
        </p:txBody>
      </p:sp>
    </p:spTree>
    <p:extLst>
      <p:ext uri="{BB962C8B-B14F-4D97-AF65-F5344CB8AC3E}">
        <p14:creationId xmlns:p14="http://schemas.microsoft.com/office/powerpoint/2010/main" val="328483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3345"/>
            <a:ext cx="6876690" cy="13208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JENIS BENCANA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528" y="1620260"/>
            <a:ext cx="9670472" cy="52377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Bencana alam </a:t>
            </a:r>
            <a:r>
              <a:rPr lang="en-US" sz="2400" dirty="0"/>
              <a:t>adalah bencana yang </a:t>
            </a:r>
            <a:r>
              <a:rPr lang="en-US" sz="2400" dirty="0" err="1"/>
              <a:t>diakibatkan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atau </a:t>
            </a:r>
            <a:r>
              <a:rPr lang="en-US" sz="2400" dirty="0" err="1"/>
              <a:t>serangkaian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yang </a:t>
            </a:r>
            <a:r>
              <a:rPr lang="en-US" sz="2400" dirty="0" err="1"/>
              <a:t>disebabkan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alam </a:t>
            </a:r>
            <a:r>
              <a:rPr lang="en-US" sz="2400" dirty="0" err="1"/>
              <a:t>antara</a:t>
            </a:r>
            <a:r>
              <a:rPr lang="en-US" sz="2400" dirty="0"/>
              <a:t> lain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gempa</a:t>
            </a:r>
            <a:r>
              <a:rPr lang="en-US" sz="2400" dirty="0"/>
              <a:t> </a:t>
            </a:r>
            <a:r>
              <a:rPr lang="en-US" sz="2400" dirty="0" err="1"/>
              <a:t>bumi</a:t>
            </a:r>
            <a:r>
              <a:rPr lang="en-US" sz="2400" dirty="0"/>
              <a:t>, tsunami, </a:t>
            </a:r>
            <a:r>
              <a:rPr lang="en-US" sz="2400" dirty="0" err="1"/>
              <a:t>gunung</a:t>
            </a:r>
            <a:r>
              <a:rPr lang="en-US" sz="2400" dirty="0"/>
              <a:t> </a:t>
            </a:r>
            <a:r>
              <a:rPr lang="en-US" sz="2400" dirty="0" err="1"/>
              <a:t>meletus</a:t>
            </a:r>
            <a:r>
              <a:rPr lang="en-US" sz="2400" dirty="0"/>
              <a:t>, banjir, kekeringan, angin </a:t>
            </a:r>
            <a:r>
              <a:rPr lang="en-US" sz="2400" dirty="0" err="1"/>
              <a:t>topan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longsor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Bencana non-alam </a:t>
            </a:r>
            <a:r>
              <a:rPr lang="en-US" sz="2400" dirty="0"/>
              <a:t>adalah bencana yang </a:t>
            </a:r>
            <a:r>
              <a:rPr lang="en-US" sz="2400" dirty="0" err="1"/>
              <a:t>diakibatkan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atau </a:t>
            </a:r>
            <a:r>
              <a:rPr lang="en-US" sz="2400" dirty="0" err="1"/>
              <a:t>rangkaian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</a:t>
            </a:r>
            <a:r>
              <a:rPr lang="en-US" sz="2400" dirty="0" err="1"/>
              <a:t>nonalam</a:t>
            </a:r>
            <a:r>
              <a:rPr lang="en-US" sz="2400" dirty="0"/>
              <a:t> yang </a:t>
            </a:r>
            <a:r>
              <a:rPr lang="en-US" sz="2400" dirty="0" err="1"/>
              <a:t>antara</a:t>
            </a:r>
            <a:r>
              <a:rPr lang="en-US" sz="2400" dirty="0"/>
              <a:t> lain </a:t>
            </a:r>
            <a:r>
              <a:rPr lang="en-US" sz="2400" dirty="0" err="1"/>
              <a:t>berupa</a:t>
            </a:r>
            <a:r>
              <a:rPr lang="en-US" sz="2400" dirty="0"/>
              <a:t> gagal </a:t>
            </a:r>
            <a:r>
              <a:rPr lang="en-US" sz="2400" dirty="0" err="1"/>
              <a:t>teknologi</a:t>
            </a:r>
            <a:r>
              <a:rPr lang="en-US" sz="2400" dirty="0"/>
              <a:t>, gagal </a:t>
            </a:r>
            <a:r>
              <a:rPr lang="en-US" sz="2400" dirty="0" err="1"/>
              <a:t>modernisasi</a:t>
            </a:r>
            <a:r>
              <a:rPr lang="en-US" sz="2400" dirty="0"/>
              <a:t>, </a:t>
            </a:r>
            <a:r>
              <a:rPr lang="en-US" sz="2400" dirty="0" err="1"/>
              <a:t>epidemi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wabah</a:t>
            </a:r>
            <a:r>
              <a:rPr lang="en-US" sz="2400" dirty="0"/>
              <a:t> </a:t>
            </a:r>
            <a:r>
              <a:rPr lang="en-US" sz="2400" dirty="0" err="1"/>
              <a:t>penyakit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Bencana </a:t>
            </a:r>
            <a:r>
              <a:rPr lang="en-US" sz="3600" b="1" dirty="0" err="1">
                <a:solidFill>
                  <a:srgbClr val="FF0000"/>
                </a:solidFill>
              </a:rPr>
              <a:t>sosial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adalah bencana yang </a:t>
            </a:r>
            <a:r>
              <a:rPr lang="en-US" sz="2400" dirty="0" err="1"/>
              <a:t>diakibatkan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atau </a:t>
            </a:r>
            <a:r>
              <a:rPr lang="en-US" sz="2400" dirty="0" err="1"/>
              <a:t>serangkaian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yang </a:t>
            </a:r>
            <a:r>
              <a:rPr lang="en-US" sz="2400" dirty="0" err="1"/>
              <a:t>diakibatkan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manusia yang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konflik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antarkelompok</a:t>
            </a:r>
            <a:r>
              <a:rPr lang="en-US" sz="2400" dirty="0"/>
              <a:t> atau </a:t>
            </a:r>
            <a:r>
              <a:rPr lang="en-US" sz="2400" dirty="0" err="1"/>
              <a:t>antarkomunitas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, terror, </a:t>
            </a:r>
            <a:r>
              <a:rPr lang="en-US" sz="2400" dirty="0" err="1"/>
              <a:t>narkoba</a:t>
            </a:r>
            <a:r>
              <a:rPr lang="en-US" sz="2400" dirty="0"/>
              <a:t>, </a:t>
            </a:r>
            <a:r>
              <a:rPr lang="en-US" sz="2400" dirty="0" err="1"/>
              <a:t>pergaulan</a:t>
            </a:r>
            <a:r>
              <a:rPr lang="en-US" sz="2400" dirty="0"/>
              <a:t> bebas termasuk LGBT.</a:t>
            </a:r>
          </a:p>
        </p:txBody>
      </p:sp>
    </p:spTree>
    <p:extLst>
      <p:ext uri="{BB962C8B-B14F-4D97-AF65-F5344CB8AC3E}">
        <p14:creationId xmlns:p14="http://schemas.microsoft.com/office/powerpoint/2010/main" val="302028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0327"/>
            <a:ext cx="8829965" cy="1320800"/>
          </a:xfrm>
        </p:spPr>
        <p:txBody>
          <a:bodyPr>
            <a:noAutofit/>
          </a:bodyPr>
          <a:lstStyle/>
          <a:p>
            <a:r>
              <a:rPr lang="en-US" sz="6500" b="1" dirty="0" smtClean="0"/>
              <a:t>BENCANA VS MANUSIA</a:t>
            </a:r>
            <a:endParaRPr lang="en-US" sz="6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858249"/>
            <a:ext cx="3600509" cy="38807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MANUSIA SEBAGAI AKAR MASALAH </a:t>
            </a:r>
            <a:r>
              <a:rPr lang="en-US" sz="2400" dirty="0"/>
              <a:t>(KEHADIRAN BENCANA) [QS ASY-SYÛRÂ: 30]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Dan </a:t>
            </a:r>
            <a:r>
              <a:rPr lang="en-US" sz="2400" dirty="0" err="1"/>
              <a:t>musibah</a:t>
            </a:r>
            <a:r>
              <a:rPr lang="en-US" sz="2400" dirty="0"/>
              <a:t> apapun yang </a:t>
            </a:r>
            <a:r>
              <a:rPr lang="en-US" sz="2400" dirty="0" err="1"/>
              <a:t>menimpa</a:t>
            </a:r>
            <a:r>
              <a:rPr lang="en-US" sz="2400" dirty="0"/>
              <a:t> kamu adalah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perbuatan</a:t>
            </a:r>
            <a:r>
              <a:rPr lang="en-US" sz="2400" dirty="0"/>
              <a:t> </a:t>
            </a:r>
            <a:r>
              <a:rPr lang="en-US" sz="2400" dirty="0" err="1"/>
              <a:t>tanganmu</a:t>
            </a:r>
            <a:r>
              <a:rPr lang="en-US" sz="2400" dirty="0"/>
              <a:t> sendiri, </a:t>
            </a:r>
            <a:r>
              <a:rPr lang="en-US" sz="2400" dirty="0" err="1"/>
              <a:t>dan</a:t>
            </a:r>
            <a:r>
              <a:rPr lang="en-US" sz="2400" dirty="0"/>
              <a:t> Allah </a:t>
            </a:r>
            <a:r>
              <a:rPr lang="en-US" sz="2400" dirty="0" err="1"/>
              <a:t>memaafkan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kesalahan-kesalahan</a:t>
            </a:r>
            <a:r>
              <a:rPr lang="en-US" sz="2400" dirty="0"/>
              <a:t> mu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2508" y="1858248"/>
            <a:ext cx="4558145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PERGERAKAN ALAM </a:t>
            </a:r>
            <a:r>
              <a:rPr lang="en-US" sz="2400" dirty="0"/>
              <a:t>[QS AL NAM: 88]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Dan </a:t>
            </a:r>
            <a:r>
              <a:rPr lang="en-US" sz="2400" dirty="0"/>
              <a:t>kamu lihat </a:t>
            </a:r>
            <a:r>
              <a:rPr lang="en-US" sz="2400" dirty="0" err="1"/>
              <a:t>gunung-gunung</a:t>
            </a:r>
            <a:r>
              <a:rPr lang="en-US" sz="2400" dirty="0"/>
              <a:t> itu kamu </a:t>
            </a:r>
            <a:r>
              <a:rPr lang="en-US" sz="2400" dirty="0" err="1"/>
              <a:t>sangka</a:t>
            </a:r>
            <a:r>
              <a:rPr lang="en-US" sz="2400" dirty="0"/>
              <a:t> </a:t>
            </a:r>
            <a:r>
              <a:rPr lang="en-US" sz="2400" dirty="0" err="1"/>
              <a:t>dia</a:t>
            </a:r>
            <a:r>
              <a:rPr lang="en-US" sz="2400" dirty="0"/>
              <a:t> tetap di </a:t>
            </a:r>
            <a:r>
              <a:rPr lang="en-US" sz="2400" dirty="0" err="1"/>
              <a:t>tempatnya</a:t>
            </a:r>
            <a:r>
              <a:rPr lang="en-US" sz="2400" dirty="0"/>
              <a:t>, padahal </a:t>
            </a:r>
            <a:r>
              <a:rPr lang="en-US" sz="2400" dirty="0" err="1"/>
              <a:t>gunung-gunung</a:t>
            </a:r>
            <a:r>
              <a:rPr lang="en-US" sz="2400" dirty="0"/>
              <a:t> itu bergerak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awan</a:t>
            </a:r>
            <a:r>
              <a:rPr lang="en-US" sz="2400" dirty="0"/>
              <a:t> bergerak.(Begitulah) </a:t>
            </a:r>
            <a:r>
              <a:rPr lang="en-US" sz="2400" dirty="0" err="1"/>
              <a:t>perbuatan</a:t>
            </a:r>
            <a:r>
              <a:rPr lang="en-US" sz="2400" dirty="0"/>
              <a:t> Allah yang membuat dengan </a:t>
            </a:r>
            <a:r>
              <a:rPr lang="en-US" sz="2400" dirty="0" err="1"/>
              <a:t>kokoh</a:t>
            </a:r>
            <a:r>
              <a:rPr lang="en-US" sz="2400" dirty="0"/>
              <a:t> segala sesuatu. </a:t>
            </a:r>
            <a:r>
              <a:rPr lang="en-US" sz="2400" dirty="0" err="1"/>
              <a:t>Sesungguhnya</a:t>
            </a:r>
            <a:r>
              <a:rPr lang="en-US" sz="2400" dirty="0"/>
              <a:t> Allah </a:t>
            </a:r>
            <a:r>
              <a:rPr lang="en-US" sz="2400" dirty="0" err="1"/>
              <a:t>Maha</a:t>
            </a:r>
            <a:r>
              <a:rPr lang="en-US" sz="2400" dirty="0"/>
              <a:t>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kamu kerjakan”</a:t>
            </a:r>
          </a:p>
        </p:txBody>
      </p:sp>
    </p:spTree>
    <p:extLst>
      <p:ext uri="{BB962C8B-B14F-4D97-AF65-F5344CB8AC3E}">
        <p14:creationId xmlns:p14="http://schemas.microsoft.com/office/powerpoint/2010/main" val="1083432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ATA UGM NOVITASARI\Data Sei Ahas\Survey Pulau Petak 2015\20151007_081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599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218"/>
            <a:ext cx="9905999" cy="1542473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Bahnschrift Condensed" panose="020B0502040204020203" pitchFamily="34" charset="0"/>
                <a:cs typeface="Calibri Light" panose="020F0302020204030204" pitchFamily="34" charset="0"/>
              </a:rPr>
              <a:t>PENANGGULANGAN DAN KESIAPSIAGAAN </a:t>
            </a:r>
            <a:r>
              <a:rPr lang="en-US" sz="5400" b="1" dirty="0" smtClean="0">
                <a:solidFill>
                  <a:srgbClr val="FFFF00"/>
                </a:solidFill>
                <a:latin typeface="Bahnschrift Condensed" panose="020B0502040204020203" pitchFamily="34" charset="0"/>
                <a:cs typeface="Calibri Light" panose="020F0302020204030204" pitchFamily="34" charset="0"/>
              </a:rPr>
              <a:t>BENCANA DI KALIMANTAN</a:t>
            </a:r>
            <a:endParaRPr lang="en-US" sz="5400" b="1" dirty="0">
              <a:solidFill>
                <a:srgbClr val="FFFF00"/>
              </a:solidFill>
              <a:latin typeface="Bahnschrift Condensed" panose="020B0502040204020203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27781"/>
              </p:ext>
            </p:extLst>
          </p:nvPr>
        </p:nvGraphicFramePr>
        <p:xfrm>
          <a:off x="704528" y="1268760"/>
          <a:ext cx="85689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144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709" y="899778"/>
            <a:ext cx="6876691" cy="1826581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BANJIR</a:t>
            </a:r>
            <a:endParaRPr lang="en-US" sz="7200" b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35709" y="2878757"/>
            <a:ext cx="8774546" cy="202575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Kerusakan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akibat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hujan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atau </a:t>
            </a:r>
            <a:r>
              <a:rPr lang="en-US" sz="4000" b="1" dirty="0" err="1" smtClean="0">
                <a:solidFill>
                  <a:srgbClr val="FF0000"/>
                </a:solidFill>
              </a:rPr>
              <a:t>meluapnya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sungai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029325"/>
            <a:ext cx="334070" cy="185738"/>
          </a:xfrm>
        </p:spPr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0" y="6029325"/>
            <a:ext cx="812602" cy="185738"/>
          </a:xfrm>
        </p:spPr>
        <p:txBody>
          <a:bodyPr/>
          <a:lstStyle/>
          <a:p>
            <a:fld id="{BA2A3310-D664-4933-9402-AB5DB0887727}" type="datetime1">
              <a:rPr lang="en-US" smtClean="0"/>
              <a:pPr/>
              <a:t>8/13/2023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476500" y="6029325"/>
            <a:ext cx="7429500" cy="185738"/>
          </a:xfr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00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0327" y="11825"/>
            <a:ext cx="5735673" cy="796408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Banjir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Januari</a:t>
            </a:r>
            <a:r>
              <a:rPr lang="en-US" sz="4000" b="1" dirty="0" smtClean="0">
                <a:solidFill>
                  <a:srgbClr val="FF0000"/>
                </a:solidFill>
              </a:rPr>
              <a:t> 2021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4"/>
            <a:ext cx="4170327" cy="673992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8/13/2023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27" y="1206943"/>
            <a:ext cx="2603512" cy="19526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1609">
            <a:off x="7134351" y="1616561"/>
            <a:ext cx="2708618" cy="20314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5858">
            <a:off x="4105638" y="3911492"/>
            <a:ext cx="3225219" cy="21228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26" y="4122967"/>
            <a:ext cx="2111074" cy="271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7035" y="1731051"/>
            <a:ext cx="6876691" cy="1826581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KEKERINGAN</a:t>
            </a:r>
            <a:endParaRPr lang="en-US" sz="7200" b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67035" y="3668468"/>
            <a:ext cx="9245601" cy="1236043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Kekeringan yang </a:t>
            </a:r>
            <a:r>
              <a:rPr lang="en-US" sz="3600" dirty="0" err="1" smtClean="0">
                <a:solidFill>
                  <a:srgbClr val="FF0000"/>
                </a:solidFill>
              </a:rPr>
              <a:t>menyebabkan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Pembakaran</a:t>
            </a:r>
            <a:r>
              <a:rPr lang="en-US" sz="3600" dirty="0" smtClean="0">
                <a:solidFill>
                  <a:srgbClr val="FF0000"/>
                </a:solidFill>
              </a:rPr>
              <a:t> Lahan bisa </a:t>
            </a:r>
            <a:r>
              <a:rPr lang="en-US" sz="3600" dirty="0" err="1" smtClean="0">
                <a:solidFill>
                  <a:srgbClr val="FF0000"/>
                </a:solidFill>
              </a:rPr>
              <a:t>menjalar</a:t>
            </a:r>
            <a:r>
              <a:rPr lang="en-US" sz="3600" dirty="0" smtClean="0">
                <a:solidFill>
                  <a:srgbClr val="FF0000"/>
                </a:solidFill>
              </a:rPr>
              <a:t> ke tempat lain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029325"/>
            <a:ext cx="334070" cy="185738"/>
          </a:xfrm>
        </p:spPr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0" y="6029325"/>
            <a:ext cx="812602" cy="185738"/>
          </a:xfrm>
        </p:spPr>
        <p:txBody>
          <a:bodyPr/>
          <a:lstStyle/>
          <a:p>
            <a:fld id="{BA2A3310-D664-4933-9402-AB5DB0887727}" type="datetime1">
              <a:rPr lang="en-US" smtClean="0"/>
              <a:pPr/>
              <a:t>8/13/2023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476500" y="6029325"/>
            <a:ext cx="7429500" cy="185738"/>
          </a:xfrm>
        </p:spPr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48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8534" y="63581"/>
            <a:ext cx="5347466" cy="70614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Kekeringan tahun 2019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8/13/2023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732" y="3358528"/>
            <a:ext cx="2128242" cy="14162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143" y="4542335"/>
            <a:ext cx="2313980" cy="13001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8"/>
            <a:ext cx="4558534" cy="68405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19" y="769728"/>
            <a:ext cx="2120503" cy="14239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9" y="1788898"/>
            <a:ext cx="2438400" cy="1371600"/>
          </a:xfrm>
          <a:prstGeom prst="rect">
            <a:avLst/>
          </a:prstGeom>
        </p:spPr>
      </p:pic>
      <p:pic>
        <p:nvPicPr>
          <p:cNvPr id="17" name="Picture 17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37090" y="5486400"/>
            <a:ext cx="2412819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680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48873" y="1274619"/>
            <a:ext cx="6314048" cy="558338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84909"/>
            <a:ext cx="9116291" cy="1445491"/>
          </a:xfrm>
        </p:spPr>
        <p:txBody>
          <a:bodyPr>
            <a:noAutofit/>
          </a:bodyPr>
          <a:lstStyle/>
          <a:p>
            <a:r>
              <a:rPr lang="en-US" sz="4800" b="1" dirty="0"/>
              <a:t>SIKLUS PENANGGULANGAN BENCANA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377046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53" y="1930400"/>
            <a:ext cx="8455892" cy="4619625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0" y="277090"/>
            <a:ext cx="9116291" cy="14454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 smtClean="0"/>
              <a:t>SIKLUS PENANGGULANGAN BENCANA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82715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3237"/>
            <a:ext cx="9185564" cy="1320800"/>
          </a:xfrm>
        </p:spPr>
        <p:txBody>
          <a:bodyPr/>
          <a:lstStyle/>
          <a:p>
            <a:r>
              <a:rPr lang="en-US" dirty="0" smtClean="0"/>
              <a:t>FILOSOFI PENANGGULANGAN DAN KESIAPSIAGAAN BENCANA  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51097723"/>
              </p:ext>
            </p:extLst>
          </p:nvPr>
        </p:nvGraphicFramePr>
        <p:xfrm>
          <a:off x="0" y="1163782"/>
          <a:ext cx="9906000" cy="569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396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6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5418" y="1346744"/>
            <a:ext cx="5680364" cy="3550023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 smtClean="0">
                <a:solidFill>
                  <a:schemeClr val="bg1"/>
                </a:solidFill>
              </a:rPr>
              <a:t>Selamat </a:t>
            </a:r>
            <a:r>
              <a:rPr lang="en-US" sz="9600" b="1" dirty="0" err="1" smtClean="0">
                <a:solidFill>
                  <a:schemeClr val="bg1"/>
                </a:solidFill>
              </a:rPr>
              <a:t>Berkarya</a:t>
            </a:r>
            <a:endParaRPr lang="id-ID" sz="96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4" y="1374006"/>
            <a:ext cx="3500744" cy="352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9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1889</TotalTime>
  <Words>379</Words>
  <Application>Microsoft Office PowerPoint</Application>
  <PresentationFormat>A4 Paper (210x297 mm)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Bahnschrift Condensed</vt:lpstr>
      <vt:lpstr>Calibri</vt:lpstr>
      <vt:lpstr>Calibri Light</vt:lpstr>
      <vt:lpstr>Trebuchet MS</vt:lpstr>
      <vt:lpstr>Wingdings 3</vt:lpstr>
      <vt:lpstr>Facet</vt:lpstr>
      <vt:lpstr>PowerPoint Presentation</vt:lpstr>
      <vt:lpstr>MAHASISWA ULM</vt:lpstr>
      <vt:lpstr>BENCANA</vt:lpstr>
      <vt:lpstr>JENIS BENCANA</vt:lpstr>
      <vt:lpstr>BENCANA VS MANUSIA</vt:lpstr>
      <vt:lpstr>PENANGGULANGAN DAN KESIAPSIAGAAN BENCANA DI KALIMANTAN</vt:lpstr>
      <vt:lpstr>BANJIR</vt:lpstr>
      <vt:lpstr>Banjir Januari 2021</vt:lpstr>
      <vt:lpstr>KEKERINGAN</vt:lpstr>
      <vt:lpstr>Kekeringan tahun 2019</vt:lpstr>
      <vt:lpstr>SIKLUS PENANGGULANGAN BENCANA </vt:lpstr>
      <vt:lpstr>PowerPoint Presentation</vt:lpstr>
      <vt:lpstr>FILOSOFI PENANGGULANGAN DAN KESIAPSIAGAAN BENCANA  </vt:lpstr>
      <vt:lpstr>Selamat Berkarya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Novitasari Novitasari</dc:creator>
  <cp:lastModifiedBy>Microsoft account</cp:lastModifiedBy>
  <cp:revision>153</cp:revision>
  <cp:lastPrinted>2020-01-24T01:11:37Z</cp:lastPrinted>
  <dcterms:created xsi:type="dcterms:W3CDTF">2019-12-18T05:06:22Z</dcterms:created>
  <dcterms:modified xsi:type="dcterms:W3CDTF">2023-08-13T12:17:08Z</dcterms:modified>
</cp:coreProperties>
</file>